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6" r:id="rId1"/>
    <p:sldMasterId id="2147483669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35" autoAdjust="0"/>
    <p:restoredTop sz="86444" autoAdjust="0"/>
  </p:normalViewPr>
  <p:slideViewPr>
    <p:cSldViewPr>
      <p:cViewPr varScale="1">
        <p:scale>
          <a:sx n="67" d="100"/>
          <a:sy n="67" d="100"/>
        </p:scale>
        <p:origin x="-5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4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3ECCD7FA-E8E5-452E-A440-9B5A9085323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F61F913-D5D2-4A42-A244-74ADED6C9A30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70D76221-BEC7-4705-A9A5-EBC445351E40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2239E56-67F3-4BA9-8DA1-1EE3B9DE8DC5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Mettere tutto insieme</a:t>
            </a:r>
            <a:endParaRPr lang="it-IT" dirty="0"/>
          </a:p>
        </p:txBody>
      </p:sp>
      <p:sp>
        <p:nvSpPr>
          <p:cNvPr id="3" name="Oval 3"/>
          <p:cNvSpPr/>
          <p:nvPr/>
        </p:nvSpPr>
        <p:spPr>
          <a:xfrm>
            <a:off x="609600" y="1676400"/>
            <a:ext cx="2743200" cy="1143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 smtClean="0"/>
              <a:t>Fate un piano d’azione</a:t>
            </a:r>
            <a:endParaRPr lang="it-IT" dirty="0"/>
          </a:p>
        </p:txBody>
      </p:sp>
      <p:sp>
        <p:nvSpPr>
          <p:cNvPr id="6" name="Oval 3"/>
          <p:cNvSpPr/>
          <p:nvPr/>
        </p:nvSpPr>
        <p:spPr>
          <a:xfrm>
            <a:off x="4724400" y="4876800"/>
            <a:ext cx="2743200" cy="1143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 smtClean="0"/>
              <a:t>Realizzate il cambiamento!</a:t>
            </a:r>
            <a:endParaRPr lang="it-IT" dirty="0"/>
          </a:p>
        </p:txBody>
      </p:sp>
      <p:sp>
        <p:nvSpPr>
          <p:cNvPr id="5" name="Oval 3"/>
          <p:cNvSpPr/>
          <p:nvPr/>
        </p:nvSpPr>
        <p:spPr>
          <a:xfrm>
            <a:off x="1447800" y="3810000"/>
            <a:ext cx="2743200" cy="1143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 smtClean="0"/>
              <a:t>Rivedete il piano dopo avere chiesto consiglio</a:t>
            </a:r>
            <a:endParaRPr lang="it-IT" dirty="0"/>
          </a:p>
        </p:txBody>
      </p:sp>
      <p:sp>
        <p:nvSpPr>
          <p:cNvPr id="7" name="Oval 3"/>
          <p:cNvSpPr/>
          <p:nvPr/>
        </p:nvSpPr>
        <p:spPr>
          <a:xfrm>
            <a:off x="4933545" y="2362200"/>
            <a:ext cx="2743200" cy="1143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 smtClean="0"/>
              <a:t>Lasciate riposare l’idea</a:t>
            </a:r>
            <a:endParaRPr lang="it-IT" dirty="0"/>
          </a:p>
        </p:txBody>
      </p:sp>
      <p:cxnSp>
        <p:nvCxnSpPr>
          <p:cNvPr id="9" name="Curved Connector 9"/>
          <p:cNvCxnSpPr>
            <a:stCxn id="3" idx="0"/>
          </p:cNvCxnSpPr>
          <p:nvPr/>
        </p:nvCxnSpPr>
        <p:spPr>
          <a:xfrm>
            <a:off x="3352800" y="2247900"/>
            <a:ext cx="1600200" cy="6477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hape 15"/>
          <p:cNvCxnSpPr>
            <a:stCxn id="7" idx="3"/>
            <a:endCxn id="5" idx="0"/>
          </p:cNvCxnSpPr>
          <p:nvPr/>
        </p:nvCxnSpPr>
        <p:spPr>
          <a:xfrm rot="5400000">
            <a:off x="3841245" y="2315967"/>
            <a:ext cx="472188" cy="2515878"/>
          </a:xfrm>
          <a:prstGeom prst="curvedConnector3">
            <a:avLst>
              <a:gd name="adj1" fmla="val 53228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hape 21"/>
          <p:cNvCxnSpPr/>
          <p:nvPr/>
        </p:nvCxnSpPr>
        <p:spPr>
          <a:xfrm rot="5400000" flipV="1">
            <a:off x="3581400" y="4267200"/>
            <a:ext cx="495300" cy="190500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o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o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Mio_1</Template>
  <TotalTime>2731</TotalTime>
  <Words>21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Mio_1</vt:lpstr>
      <vt:lpstr>Mio_2</vt:lpstr>
      <vt:lpstr>Mettere tutto insieme</vt:lpstr>
    </vt:vector>
  </TitlesOfParts>
  <Company>Online Training Solutions,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with Color</dc:title>
  <dc:creator>Susie Bayers/Joyce Cox</dc:creator>
  <cp:keywords>color</cp:keywords>
  <dc:description>Copyright © 2006 Online Training Solutions, Inc.</dc:description>
  <cp:lastModifiedBy>Ettore Masi</cp:lastModifiedBy>
  <cp:revision>274</cp:revision>
  <dcterms:created xsi:type="dcterms:W3CDTF">2006-04-03T23:49:58Z</dcterms:created>
  <dcterms:modified xsi:type="dcterms:W3CDTF">2011-05-14T17:46:11Z</dcterms:modified>
  <cp:category>Training</cp:category>
</cp:coreProperties>
</file>