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6" r:id="rId1"/>
    <p:sldMasterId id="2147483669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9" r:id="rId4"/>
    <p:sldId id="260" r:id="rId5"/>
    <p:sldId id="257" r:id="rId6"/>
    <p:sldId id="258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35" autoAdjust="0"/>
    <p:restoredTop sz="86444" autoAdjust="0"/>
  </p:normalViewPr>
  <p:slideViewPr>
    <p:cSldViewPr>
      <p:cViewPr varScale="1">
        <p:scale>
          <a:sx n="67" d="100"/>
          <a:sy n="67" d="100"/>
        </p:scale>
        <p:origin x="-5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4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3ECCD7FA-E8E5-452E-A440-9B5A90853237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F61F913-D5D2-4A42-A244-74ADED6C9A30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70D76221-BEC7-4705-A9A5-EBC445351E40}" type="datetimeFigureOut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22239E56-67F3-4BA9-8DA1-1EE3B9DE8DC5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39E56-67F3-4BA9-8DA1-1EE3B9DE8DC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9FE52-547D-4BAB-B6D0-AACE4878AA18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3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55D76-B712-46F0-A0CF-3E793BE89A32}" type="datetime1">
              <a:rPr lang="en-US" smtClean="0"/>
              <a:pPr/>
              <a:t>5/14/2011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FB8CD-E422-4E62-B359-9F0666C883B0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5386-B858-4D18-A89A-B775D9CA585E}" type="datetimeFigureOut">
              <a:rPr lang="it-IT" smtClean="0"/>
              <a:pPr/>
              <a:t>14/05/2011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1F1E3-BBB6-4F90-8D28-B7BB900DD5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FF00"/>
                </a:solidFill>
              </a:rPr>
              <a:t>Progettare con il colore</a:t>
            </a:r>
            <a:endParaRPr lang="it-IT" dirty="0">
              <a:solidFill>
                <a:srgbClr val="FFFF00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Wide World Importers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Iniziare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Dove iniziare?</a:t>
            </a:r>
          </a:p>
          <a:p>
            <a:r>
              <a:rPr lang="it-IT" dirty="0" smtClean="0"/>
              <a:t>Capire cosa ci piace</a:t>
            </a:r>
          </a:p>
          <a:p>
            <a:pPr lvl="1"/>
            <a:r>
              <a:rPr lang="it-IT" dirty="0" smtClean="0"/>
              <a:t>riviste</a:t>
            </a:r>
          </a:p>
          <a:p>
            <a:pPr lvl="1"/>
            <a:r>
              <a:rPr lang="it-IT" dirty="0" smtClean="0"/>
              <a:t>case di amici</a:t>
            </a:r>
          </a:p>
          <a:p>
            <a:pPr lvl="1"/>
            <a:r>
              <a:rPr lang="it-IT" dirty="0" smtClean="0"/>
              <a:t>esposizioni</a:t>
            </a:r>
          </a:p>
          <a:p>
            <a:r>
              <a:rPr lang="it-IT" dirty="0" smtClean="0"/>
              <a:t>Esplorare le sensazioni che si ricevono dal colore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Capire il </a:t>
            </a:r>
            <a:r>
              <a:rPr lang="it-IT" dirty="0" smtClean="0">
                <a:solidFill>
                  <a:srgbClr val="FF0000"/>
                </a:solidFill>
              </a:rPr>
              <a:t>C</a:t>
            </a:r>
            <a:r>
              <a:rPr lang="it-IT" dirty="0" smtClean="0">
                <a:solidFill>
                  <a:srgbClr val="FFC000"/>
                </a:solidFill>
              </a:rPr>
              <a:t>o</a:t>
            </a:r>
            <a:r>
              <a:rPr lang="it-IT" dirty="0" smtClean="0">
                <a:solidFill>
                  <a:srgbClr val="00B0F0"/>
                </a:solidFill>
              </a:rPr>
              <a:t>l</a:t>
            </a:r>
            <a:r>
              <a:rPr lang="it-IT" dirty="0" smtClean="0">
                <a:solidFill>
                  <a:srgbClr val="00B050"/>
                </a:solidFill>
              </a:rPr>
              <a:t>o</a:t>
            </a:r>
            <a:r>
              <a:rPr lang="it-IT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r</a:t>
            </a:r>
            <a:r>
              <a:rPr lang="it-IT" dirty="0" smtClean="0">
                <a:solidFill>
                  <a:srgbClr val="002060"/>
                </a:solidFill>
              </a:rPr>
              <a:t>e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it-IT" dirty="0" smtClean="0"/>
              <a:t>La ruota dei colori</a:t>
            </a:r>
          </a:p>
          <a:p>
            <a:r>
              <a:rPr lang="it-IT" dirty="0" smtClean="0"/>
              <a:t>Colori e tonalità</a:t>
            </a:r>
          </a:p>
          <a:p>
            <a:r>
              <a:rPr lang="it-IT" dirty="0" smtClean="0"/>
              <a:t>Saturazione</a:t>
            </a:r>
          </a:p>
          <a:p>
            <a:r>
              <a:rPr lang="it-IT" dirty="0" smtClean="0"/>
              <a:t>Cosa significa un nome</a:t>
            </a:r>
          </a:p>
          <a:p>
            <a:pPr lvl="1"/>
            <a:r>
              <a:rPr lang="it-IT" dirty="0" smtClean="0"/>
              <a:t>Ceruleo o indaco</a:t>
            </a:r>
          </a:p>
          <a:p>
            <a:pPr lvl="1"/>
            <a:r>
              <a:rPr lang="it-IT" dirty="0" smtClean="0"/>
              <a:t>Salvia o malachite</a:t>
            </a:r>
          </a:p>
          <a:p>
            <a:pPr lvl="1"/>
            <a:r>
              <a:rPr lang="it-IT" dirty="0" smtClean="0"/>
              <a:t>Vermiglio o cardinale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2438400"/>
            <a:ext cx="1554163" cy="234156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Scegliere una tavolozza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Quali colori ci sono nella stanza ora?</a:t>
            </a:r>
          </a:p>
          <a:p>
            <a:r>
              <a:rPr lang="it-IT" dirty="0" smtClean="0"/>
              <a:t>Quali colori vi piacciono?</a:t>
            </a:r>
          </a:p>
          <a:p>
            <a:r>
              <a:rPr lang="it-IT" dirty="0" smtClean="0"/>
              <a:t>Quali colori non vi piacciono?</a:t>
            </a:r>
          </a:p>
          <a:p>
            <a:r>
              <a:rPr lang="it-IT" dirty="0" smtClean="0"/>
              <a:t>Qual è il vostro limite di spesa?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Colorare una stanza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Dove aggiungere colore</a:t>
            </a:r>
          </a:p>
          <a:p>
            <a:r>
              <a:rPr lang="it-IT" dirty="0" smtClean="0"/>
              <a:t>Cambiamenti nei mobili e negli accessori</a:t>
            </a:r>
          </a:p>
          <a:p>
            <a:r>
              <a:rPr lang="it-IT" dirty="0" smtClean="0"/>
              <a:t>Come abbinare i colori</a:t>
            </a:r>
          </a:p>
          <a:p>
            <a:pPr lvl="1"/>
            <a:r>
              <a:rPr lang="it-IT" dirty="0" smtClean="0"/>
              <a:t>Il verde salvia va bene con il rosso vermiglio?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Campioni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Vi piace il verde salvia e d’altro?</a:t>
            </a:r>
          </a:p>
          <a:p>
            <a:r>
              <a:rPr lang="it-IT" dirty="0" smtClean="0"/>
              <a:t>Osservate la ruota dei colori</a:t>
            </a:r>
          </a:p>
          <a:p>
            <a:r>
              <a:rPr lang="it-IT" dirty="0" smtClean="0"/>
              <a:t>Lavorate con i campioni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4" hidden="1"/>
          <p:cNvSpPr>
            <a:spLocks noGrp="1"/>
          </p:cNvSpPr>
          <p:nvPr>
            <p:ph type="ftr" sz="quarter" idx="11"/>
          </p:nvPr>
        </p:nvSpPr>
        <p:spPr>
          <a:xfrm>
            <a:off x="2667000" y="5927725"/>
            <a:ext cx="3429000" cy="930275"/>
          </a:xfrm>
        </p:spPr>
        <p:txBody>
          <a:bodyPr/>
          <a:lstStyle/>
          <a:p>
            <a:pPr marL="628650" algn="ctr"/>
            <a:r>
              <a:rPr lang="en-US" dirty="0" smtClean="0"/>
              <a:t>See the color swatches in the Room Planner Kit</a:t>
            </a:r>
            <a:endParaRPr lang="en-US" dirty="0"/>
          </a:p>
        </p:txBody>
      </p:sp>
      <p:pic>
        <p:nvPicPr>
          <p:cNvPr id="5" name="Verdigr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0" y="3962400"/>
            <a:ext cx="3048000" cy="1905000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Mettere tutto insieme</a:t>
            </a:r>
            <a:endParaRPr lang="it-IT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Fate un piano d’azione</a:t>
            </a:r>
          </a:p>
          <a:p>
            <a:r>
              <a:rPr lang="it-IT" dirty="0" smtClean="0"/>
              <a:t>Lasciate riposare l’idea e poi </a:t>
            </a:r>
            <a:r>
              <a:rPr lang="it-IT" dirty="0" err="1" smtClean="0"/>
              <a:t>rinconsideratela</a:t>
            </a:r>
            <a:endParaRPr lang="it-IT" dirty="0" smtClean="0"/>
          </a:p>
          <a:p>
            <a:r>
              <a:rPr lang="it-IT" dirty="0" smtClean="0"/>
              <a:t>Chiedete consiglio a</a:t>
            </a:r>
          </a:p>
          <a:p>
            <a:pPr lvl="1"/>
            <a:r>
              <a:rPr lang="it-IT" dirty="0" smtClean="0"/>
              <a:t>amici</a:t>
            </a:r>
          </a:p>
          <a:p>
            <a:pPr lvl="1"/>
            <a:r>
              <a:rPr lang="it-IT" dirty="0" smtClean="0"/>
              <a:t>familiari</a:t>
            </a:r>
          </a:p>
          <a:p>
            <a:pPr lvl="1"/>
            <a:r>
              <a:rPr lang="it-IT" dirty="0" smtClean="0"/>
              <a:t>professionisti</a:t>
            </a:r>
          </a:p>
          <a:p>
            <a:r>
              <a:rPr lang="it-IT" dirty="0" smtClean="0"/>
              <a:t>Realizzate il cambiamento!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o_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io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Mio_1</Template>
  <TotalTime>2733</TotalTime>
  <Words>159</Words>
  <Application>Microsoft Office PowerPoint</Application>
  <PresentationFormat>Presentazione su schermo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9" baseType="lpstr">
      <vt:lpstr>Mio_1</vt:lpstr>
      <vt:lpstr>Mio_2</vt:lpstr>
      <vt:lpstr>Progettare con il colore</vt:lpstr>
      <vt:lpstr>Iniziare</vt:lpstr>
      <vt:lpstr>Capire il Colore</vt:lpstr>
      <vt:lpstr>Scegliere una tavolozza</vt:lpstr>
      <vt:lpstr>Colorare una stanza</vt:lpstr>
      <vt:lpstr>Campioni</vt:lpstr>
      <vt:lpstr>Mettere tutto insieme</vt:lpstr>
    </vt:vector>
  </TitlesOfParts>
  <Company>Online Training Solutions,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with Color</dc:title>
  <dc:creator>Susie Bayers/Joyce Cox</dc:creator>
  <cp:keywords>color</cp:keywords>
  <dc:description>Copyright © 2006 Online Training Solutions, Inc.</dc:description>
  <cp:lastModifiedBy>Ettore Masi</cp:lastModifiedBy>
  <cp:revision>274</cp:revision>
  <dcterms:created xsi:type="dcterms:W3CDTF">2006-04-03T23:49:58Z</dcterms:created>
  <dcterms:modified xsi:type="dcterms:W3CDTF">2011-05-14T17:51:33Z</dcterms:modified>
  <cp:category>Training</cp:category>
</cp:coreProperties>
</file>