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78" r:id="rId2"/>
    <p:sldId id="282" r:id="rId3"/>
    <p:sldId id="271" r:id="rId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B301B821-A1FF-4177-AEE7-76D212191A09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521" autoAdjust="0"/>
    <p:restoredTop sz="86410" autoAdjust="0"/>
  </p:normalViewPr>
  <p:slideViewPr>
    <p:cSldViewPr>
      <p:cViewPr varScale="1">
        <p:scale>
          <a:sx n="67" d="100"/>
          <a:sy n="67" d="100"/>
        </p:scale>
        <p:origin x="-10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7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9125F1F0-6DA2-48C9-BC60-84AAECA7D39D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09D6BE87-5075-4417-8404-3796089BEA1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FD968149-7055-4F87-B5D6-153ED7E6F1B1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/>
          <a:p>
            <a:fld id="{89468ACE-5ADC-4E2B-A3D5-467BBE3DD091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30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13" name="Rectangle 17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noProof="1" smtClean="0"/>
              <a:t>Click to edit Master subtitle style</a:t>
            </a:r>
            <a:endParaRPr lang="en-US"/>
          </a:p>
        </p:txBody>
      </p:sp>
      <p:sp>
        <p:nvSpPr>
          <p:cNvPr id="30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7EB69-8C43-4C3A-BA48-A60F845C9FC5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27" name="Rectangle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B0B45-0B29-4251-B6F0-D3632CF432BE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1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24" name="Rectangle 3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29A-AA1A-4727-B1AD-8768ACD33799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16" name="Rectangle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0418-B20E-4DF1-A6E4-95F15EAEB16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2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2" name="Rectangle 1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6" name="Rectangl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29A-AA1A-4727-B1AD-8768ACD33799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21" name="Rectangle 3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Rectangl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0418-B20E-4DF1-A6E4-95F15EAEB16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preserve="1">
  <p:cSld name="Title and 2-Column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0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noProof="1" smtClean="0"/>
              <a:t>Click to edit Master title style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30" name="Rectangle 6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18" name="Rectangl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29A-AA1A-4727-B1AD-8768ACD33799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7" name="Rectangl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10418-B20E-4DF1-A6E4-95F15EAEB163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6B35-69AE-451C-AEE2-528BEDF3AA46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8066-1C27-4BEC-8467-619150F8FA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6B35-69AE-451C-AEE2-528BEDF3AA46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8066-1C27-4BEC-8467-619150F8FA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46B35-69AE-451C-AEE2-528BEDF3AA46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28066-1C27-4BEC-8467-619150F8FA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lang="en-US" noProof="1" smtClean="0"/>
              <a:t>Click to edit Master title style</a:t>
            </a:r>
            <a:endParaRPr lang="en-US" dirty="0"/>
          </a:p>
        </p:txBody>
      </p:sp>
      <p:sp>
        <p:nvSpPr>
          <p:cNvPr id="14" name="Rectangle 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n-US" noProof="1" smtClean="0"/>
              <a:t>Click to edit Master text styles</a:t>
            </a:r>
            <a:endParaRPr lang="en-US"/>
          </a:p>
          <a:p>
            <a:pPr lvl="1"/>
            <a:r>
              <a:rPr lang="en-US" noProof="1" smtClean="0"/>
              <a:t>Second level</a:t>
            </a:r>
          </a:p>
          <a:p>
            <a:pPr lvl="2"/>
            <a:r>
              <a:rPr lang="en-US" noProof="1" smtClean="0"/>
              <a:t>Third level</a:t>
            </a:r>
          </a:p>
          <a:p>
            <a:pPr lvl="3"/>
            <a:r>
              <a:rPr lang="en-US" noProof="1" smtClean="0"/>
              <a:t>Fourth level</a:t>
            </a:r>
          </a:p>
          <a:p>
            <a:pPr lvl="4"/>
            <a:r>
              <a:rPr lang="en-US" noProof="1" smtClean="0"/>
              <a:t>Fifth level</a:t>
            </a:r>
            <a:endParaRPr lang="en-US"/>
          </a:p>
        </p:txBody>
      </p:sp>
      <p:sp>
        <p:nvSpPr>
          <p:cNvPr id="21" name="Rectangle 31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E057EB69-8C43-4C3A-BA48-A60F845C9FC5}" type="datetimeFigureOut">
              <a:rPr lang="en-US" smtClean="0"/>
              <a:pPr/>
              <a:t>6/2/2011</a:t>
            </a:fld>
            <a:endParaRPr lang="en-US"/>
          </a:p>
        </p:txBody>
      </p:sp>
      <p:sp>
        <p:nvSpPr>
          <p:cNvPr id="26" name="Rectangle 2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91AB0B45-0B29-4251-B6F0-D3632CF432BE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rtl="0" latinLnBrk="0">
        <a:spcBef>
          <a:spcPct val="0"/>
        </a:spcBef>
        <a:buNone/>
        <a:defRPr sz="4400">
          <a:solidFill>
            <a:schemeClr val="tx2"/>
          </a:solidFill>
          <a:effectLst>
            <a:innerShdw blurRad="50800" dist="50800" dir="18900000">
              <a:srgbClr val="000000">
                <a:alpha val="50000"/>
              </a:srgbClr>
            </a:innerShdw>
          </a:effectLst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42900" indent="-342900" algn="l" rtl="0" latinLnBrk="0">
        <a:spcBef>
          <a:spcPct val="20000"/>
        </a:spcBef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latinLnBrk="0">
        <a:spcBef>
          <a:spcPct val="20000"/>
        </a:spcBef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latinLnBrk="0">
        <a:spcBef>
          <a:spcPct val="20000"/>
        </a:spcBef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latinLnBrk="0">
        <a:spcBef>
          <a:spcPct val="20000"/>
        </a:spcBef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latinLnBrk="0">
        <a:spcBef>
          <a:spcPct val="20000"/>
        </a:spcBef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latinLnBrk="0">
        <a:spcBef>
          <a:spcPct val="20000"/>
        </a:spcBef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>
        <a:defRPr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>
        <a:defRPr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>
        <a:defRPr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>
        <a:defRPr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>
        <a:defRPr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>
        <a:defRPr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>
        <a:defRPr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 smtClean="0"/>
              <a:t>L’avversario</a:t>
            </a:r>
            <a:endParaRPr lang="it-IT" noProof="0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342900" indent="-342900" algn="l" rtl="0" latinLnBrk="0">
              <a:spcBef>
                <a:spcPct val="20000"/>
              </a:spcBef>
              <a:buChar char="•"/>
            </a:pPr>
            <a:r>
              <a:rPr lang="it-IT" noProof="0" dirty="0" smtClean="0"/>
              <a:t>Ha la stessa forma dell’insegnante</a:t>
            </a:r>
          </a:p>
          <a:p>
            <a:r>
              <a:rPr lang="it-IT" noProof="0" dirty="0" smtClean="0"/>
              <a:t>Non deve essere necessariamente umano</a:t>
            </a:r>
          </a:p>
          <a:p>
            <a:r>
              <a:rPr lang="it-IT" noProof="0" dirty="0" smtClean="0"/>
              <a:t>Può essere giovane o vecchio</a:t>
            </a:r>
          </a:p>
          <a:p>
            <a:r>
              <a:rPr lang="it-IT" noProof="0" dirty="0" smtClean="0"/>
              <a:t>Può essere maschio o femmina</a:t>
            </a:r>
          </a:p>
          <a:p>
            <a:r>
              <a:rPr lang="it-IT" noProof="0" dirty="0" smtClean="0"/>
              <a:t>Può essere bello o brutto</a:t>
            </a:r>
          </a:p>
          <a:p>
            <a:r>
              <a:rPr lang="it-IT" noProof="0" dirty="0" smtClean="0"/>
              <a:t>È saggio ma ha grossi difetti</a:t>
            </a:r>
          </a:p>
          <a:p>
            <a:r>
              <a:rPr lang="it-IT" noProof="0" dirty="0" smtClean="0"/>
              <a:t>Usa i suoi poteri per il male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noProof="0" dirty="0" smtClean="0"/>
              <a:t>L’avversario</a:t>
            </a:r>
            <a:endParaRPr lang="it-IT" noProof="0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2900" indent="-342900" algn="l" rtl="0" latinLnBrk="0">
              <a:spcBef>
                <a:spcPct val="20000"/>
              </a:spcBef>
              <a:buChar char="•"/>
            </a:pPr>
            <a:r>
              <a:rPr lang="it-IT" noProof="0" dirty="0" smtClean="0"/>
              <a:t>Ha la stessa forma dell’insegnante</a:t>
            </a:r>
          </a:p>
          <a:p>
            <a:pPr lvl="1"/>
            <a:r>
              <a:rPr lang="it-IT" noProof="0" dirty="0" smtClean="0"/>
              <a:t>Non deve essere necessariamente umano</a:t>
            </a:r>
          </a:p>
          <a:p>
            <a:pPr lvl="1"/>
            <a:r>
              <a:rPr lang="it-IT" noProof="0" dirty="0" smtClean="0"/>
              <a:t>Può essere giovane o vecchio</a:t>
            </a:r>
          </a:p>
          <a:p>
            <a:pPr lvl="1"/>
            <a:r>
              <a:rPr lang="it-IT" noProof="0" dirty="0" smtClean="0"/>
              <a:t>Può essere maschio o femmina</a:t>
            </a:r>
          </a:p>
          <a:p>
            <a:r>
              <a:rPr lang="it-IT" noProof="0" dirty="0" smtClean="0"/>
              <a:t>Può essere bello o brutto</a:t>
            </a:r>
          </a:p>
          <a:p>
            <a:pPr lvl="1"/>
            <a:r>
              <a:rPr lang="it-IT" noProof="0" dirty="0" smtClean="0"/>
              <a:t>È saggio ma ha grossi difetti</a:t>
            </a:r>
          </a:p>
          <a:p>
            <a:r>
              <a:rPr lang="it-IT" noProof="0" dirty="0" smtClean="0"/>
              <a:t>Usa i suoi poteri per il male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Processo di approvazione</a:t>
            </a:r>
            <a:endParaRPr lang="it-IT" dirty="0"/>
          </a:p>
        </p:txBody>
      </p:sp>
      <p:pic>
        <p:nvPicPr>
          <p:cNvPr id="6" name="Immagine 5" descr="Immagin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032" y="1676400"/>
            <a:ext cx="7869936" cy="43159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Atrium">
  <a:themeElements>
    <a:clrScheme name="Atrium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E47E7E"/>
      </a:hlink>
      <a:folHlink>
        <a:srgbClr val="C84447"/>
      </a:folHlink>
    </a:clrScheme>
    <a:fontScheme name="Atrium">
      <a:majorFont>
        <a:latin typeface="Rockwell"/>
        <a:ea typeface=""/>
        <a:cs typeface=""/>
        <a:font script="Grek" typeface="Times New Roman"/>
        <a:font script="Cyrl" typeface="Times New Roman"/>
        <a:font script="Jpan" typeface="HG明朝B"/>
        <a:font script="Hang" typeface="바탕"/>
        <a:font script="Hans" typeface="宋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ajorFont>
      <a:minorFont>
        <a:latin typeface="Rockwell"/>
        <a:ea typeface=""/>
        <a:cs typeface=""/>
        <a:font script="Grek" typeface="Times New Roman"/>
        <a:font script="Cyrl" typeface="Times New Roman"/>
        <a:font script="Jpan" typeface="HG明朝B"/>
        <a:font script="Hang" typeface="바탕"/>
        <a:font script="Hans" typeface="宋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inorFont>
    </a:fontScheme>
    <a:fmtScheme name="Atrium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5000"/>
                <a:satMod val="150000"/>
              </a:schemeClr>
              <a:schemeClr val="phClr">
                <a:tint val="30000"/>
              </a:schemeClr>
            </a:duotone>
          </a:blip>
          <a:tile tx="0" ty="0" sx="75000" sy="75000" flip="none" algn="ctr"/>
        </a:blipFill>
        <a:blipFill>
          <a:blip xmlns:r="http://schemas.openxmlformats.org/officeDocument/2006/relationships" r:embed="rId1">
            <a:duotone>
              <a:schemeClr val="phClr">
                <a:tint val="90000"/>
                <a:shade val="50000"/>
              </a:schemeClr>
              <a:schemeClr val="phClr">
                <a:shade val="90000"/>
                <a:satMod val="150000"/>
              </a:schemeClr>
            </a:duotone>
          </a:blip>
          <a:tile tx="0" ty="0" sx="75000" sy="75000" flip="none" algn="ctr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>
              <a:srgbClr val="000000">
                <a:alpha val="43137"/>
              </a:srgbClr>
            </a:outerShdw>
          </a:effectLst>
        </a:effectStyle>
        <a:effectStyle>
          <a:effectLst>
            <a:glow rad="50800">
              <a:schemeClr val="phClr">
                <a:tint val="95000"/>
                <a:alpha val="96078"/>
                <a:satMod val="110000"/>
              </a:schemeClr>
            </a:glow>
          </a:effectLst>
          <a:scene3d>
            <a:camera prst="orthographicFront" fov="0">
              <a:rot lat="0" lon="0" rev="0"/>
            </a:camera>
            <a:lightRig rig="contrasting" dir="tl">
              <a:rot lat="0" lon="0" rev="17400000"/>
            </a:lightRig>
          </a:scene3d>
          <a:sp3d contourW="12700" prstMaterial="powder">
            <a:bevelT w="50800" h="50800"/>
            <a:contourClr>
              <a:schemeClr val="phClr">
                <a:shade val="55000"/>
                <a:satMod val="120000"/>
              </a:schemeClr>
            </a:contourClr>
          </a:sp3d>
        </a:effectStyle>
        <a:effectStyle>
          <a:effectLst>
            <a:outerShdw blurRad="50800" dist="38100" dir="540000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l">
              <a:rot lat="0" lon="0" rev="17400000"/>
            </a:lightRig>
          </a:scene3d>
          <a:sp3d contourW="12700" prstMaterial="powder">
            <a:bevelT w="50800" h="50800"/>
            <a:contourClr>
              <a:schemeClr val="phClr">
                <a:shade val="55000"/>
                <a:satMod val="17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15000"/>
              </a:schemeClr>
            </a:gs>
            <a:gs pos="25000">
              <a:schemeClr val="phClr">
                <a:tint val="70000"/>
                <a:satMod val="225000"/>
              </a:schemeClr>
            </a:gs>
            <a:gs pos="100000">
              <a:schemeClr val="phClr">
                <a:shade val="73000"/>
                <a:satMod val="250000"/>
              </a:schemeClr>
            </a:gs>
          </a:gsLst>
          <a:path path="circle">
            <a:fillToRect l="50000" t="50000" r="110000" b="110000"/>
          </a:path>
        </a:gradFill>
        <a:blipFill>
          <a:blip xmlns:r="http://schemas.openxmlformats.org/officeDocument/2006/relationships" r:embed="rId2">
            <a:duotone>
              <a:schemeClr val="phClr">
                <a:shade val="40000"/>
                <a:satMod val="110000"/>
              </a:schemeClr>
              <a:schemeClr val="phClr">
                <a:tint val="60000"/>
                <a:satMod val="225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Atrium</Template>
  <TotalTime>255</TotalTime>
  <Words>81</Words>
  <Application>Microsoft Office PowerPoint</Application>
  <PresentationFormat>Presentazione su schermo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1_Atrium</vt:lpstr>
      <vt:lpstr>L’avversario</vt:lpstr>
      <vt:lpstr>L’avversario</vt:lpstr>
      <vt:lpstr>Processo di approvazione</vt:lpstr>
    </vt:vector>
  </TitlesOfParts>
  <Company>Online Training Solutions,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Taguien Cycle</dc:title>
  <dc:subject>Fantasy series</dc:subject>
  <dc:creator>Joyce Cox</dc:creator>
  <cp:keywords>Taguien, fantasy</cp:keywords>
  <dc:description>Copyright © 2006 Online Training Solutions, Inc.</dc:description>
  <cp:lastModifiedBy>Ettore Masi</cp:lastModifiedBy>
  <cp:revision>40</cp:revision>
  <dcterms:created xsi:type="dcterms:W3CDTF">2006-04-20T20:27:36Z</dcterms:created>
  <dcterms:modified xsi:type="dcterms:W3CDTF">2011-06-02T14:02:12Z</dcterms:modified>
  <cp:category>Proposals</cp:category>
</cp:coreProperties>
</file>