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63" autoAdjust="0"/>
    <p:restoredTop sz="94660"/>
  </p:normalViewPr>
  <p:slideViewPr>
    <p:cSldViewPr showGuides="1">
      <p:cViewPr varScale="1">
        <p:scale>
          <a:sx n="95" d="100"/>
          <a:sy n="95" d="100"/>
        </p:scale>
        <p:origin x="67" y="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E872-A2CB-4481-BBAF-AE17496BFD16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79A32-0EB1-48AC-8D08-BE4B5A28E21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5386-B858-4D18-A89A-B775D9CA585E}" type="datetimeFigureOut">
              <a:rPr lang="it-IT" smtClean="0"/>
              <a:pPr/>
              <a:t>04/12/2017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3_AlbumFoto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3062" y="1337628"/>
            <a:ext cx="3219532" cy="2520000"/>
          </a:xfrm>
          <a:prstGeom prst="rect">
            <a:avLst/>
          </a:prstGeom>
        </p:spPr>
      </p:pic>
      <p:pic>
        <p:nvPicPr>
          <p:cNvPr id="3" name="Immagine 2" descr="03_AlbumFoto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84" y="1337628"/>
            <a:ext cx="2873980" cy="2520000"/>
          </a:xfrm>
          <a:prstGeom prst="rect">
            <a:avLst/>
          </a:prstGeom>
        </p:spPr>
      </p:pic>
      <p:pic>
        <p:nvPicPr>
          <p:cNvPr id="4" name="Immagine 3" descr="03_AlbumFoto2.jpg"/>
          <p:cNvPicPr>
            <a:picLocks noChangeAspect="1"/>
          </p:cNvPicPr>
          <p:nvPr/>
        </p:nvPicPr>
        <p:blipFill>
          <a:blip r:embed="rId4"/>
          <a:srcRect l="11730" r="10879"/>
          <a:stretch>
            <a:fillRect/>
          </a:stretch>
        </p:blipFill>
        <p:spPr>
          <a:xfrm>
            <a:off x="3143240" y="1337628"/>
            <a:ext cx="2600334" cy="25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03_AlbumFoto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469" y="1464455"/>
            <a:ext cx="3219531" cy="2520000"/>
          </a:xfrm>
          <a:prstGeom prst="rect">
            <a:avLst/>
          </a:prstGeom>
          <a:ln>
            <a:noFill/>
          </a:ln>
          <a:effectLst>
            <a:outerShdw blurRad="50800" dist="50800" dir="3000000" algn="ctr" rotWithShape="0">
              <a:srgbClr val="000000">
                <a:alpha val="43137"/>
              </a:srgbClr>
            </a:outerShdw>
            <a:reflection blurRad="12700" stA="30000" endPos="30000" dist="5000" dir="5400000" sy="-100000" algn="bl" rotWithShape="0"/>
            <a:softEdge rad="0"/>
          </a:effectLst>
          <a:scene3d>
            <a:camera prst="perspectiveContrastingLeftFacing">
              <a:rot lat="300000" lon="1800000" rev="0"/>
            </a:camera>
            <a:lightRig rig="threePt" dir="t">
              <a:rot lat="0" lon="0" rev="2700000"/>
            </a:lightRig>
          </a:scene3d>
          <a:sp3d>
            <a:bevelT w="127000" h="101600"/>
          </a:sp3d>
        </p:spPr>
      </p:pic>
      <p:pic>
        <p:nvPicPr>
          <p:cNvPr id="5" name="Immagine 4" descr="03_AlbumFoto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464455"/>
            <a:ext cx="2873980" cy="2520000"/>
          </a:xfrm>
          <a:prstGeom prst="rect">
            <a:avLst/>
          </a:prstGeom>
          <a:ln>
            <a:noFill/>
          </a:ln>
          <a:effectLst>
            <a:outerShdw blurRad="50800" dist="50800" dir="3000000" algn="ctr" rotWithShape="0">
              <a:srgbClr val="000000">
                <a:alpha val="43000"/>
              </a:srgbClr>
            </a:outerShdw>
            <a:reflection blurRad="12700" stA="30000" endPos="30000" dist="5000" dir="5400000" sy="-100000" algn="bl" rotWithShape="0"/>
            <a:softEdge rad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127000" h="101600"/>
          </a:sp3d>
        </p:spPr>
      </p:pic>
      <p:pic>
        <p:nvPicPr>
          <p:cNvPr id="6" name="Immagine 5" descr="03_AlbumFoto2.jpg"/>
          <p:cNvPicPr>
            <a:picLocks noChangeAspect="1"/>
          </p:cNvPicPr>
          <p:nvPr/>
        </p:nvPicPr>
        <p:blipFill>
          <a:blip r:embed="rId4"/>
          <a:srcRect l="12757" r="17081"/>
          <a:stretch>
            <a:fillRect/>
          </a:stretch>
        </p:blipFill>
        <p:spPr>
          <a:xfrm>
            <a:off x="3363357" y="1464455"/>
            <a:ext cx="2357454" cy="2520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iblet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59"/>
          <a:stretch/>
        </p:blipFill>
        <p:spPr>
          <a:xfrm>
            <a:off x="107504" y="1363543"/>
            <a:ext cx="2851514" cy="21600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1"/>
          <a:stretch/>
        </p:blipFill>
        <p:spPr>
          <a:xfrm>
            <a:off x="3059832" y="1363543"/>
            <a:ext cx="2874765" cy="21600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2"/>
          <a:stretch/>
        </p:blipFill>
        <p:spPr>
          <a:xfrm>
            <a:off x="6035411" y="1370856"/>
            <a:ext cx="3021803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o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o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Mio_1</Template>
  <TotalTime>86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Mio_1</vt:lpstr>
      <vt:lpstr>Mio_2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jp</dc:creator>
  <cp:lastModifiedBy>Administrator</cp:lastModifiedBy>
  <cp:revision>12</cp:revision>
  <dcterms:created xsi:type="dcterms:W3CDTF">2010-12-08T10:41:46Z</dcterms:created>
  <dcterms:modified xsi:type="dcterms:W3CDTF">2017-12-04T14:57:11Z</dcterms:modified>
</cp:coreProperties>
</file>