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A08F875-C8C3-48CB-BEAD-689F45102E1A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3EBB335-3098-492C-B75B-D2BA33A76421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F925-2E4A-42D9-BC26-709B8566BD29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C173-99AE-4773-AB25-02E469A13EAE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A589B-82D9-493C-AF0F-E97924CBE93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933-2D26-4A09-86BA-1E8CDC40777D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2922-45C9-45A7-A610-ACB13DEFE87E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F9C-997C-456A-91AB-DCC059E1322A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11CF-267B-45F6-9A8B-344830F35886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1F9-59E9-44D2-9242-51877883747F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DDE1-47DA-4CB3-858A-1C189B8B309D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66D7-F84F-4FB9-9653-847BEAB551B3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0" y="990600"/>
            <a:ext cx="2743200" cy="914400"/>
          </a:xfrm>
        </p:spPr>
        <p:txBody>
          <a:bodyPr anchor="b">
            <a:noAutofit/>
          </a:bodyPr>
          <a:lstStyle>
            <a:lvl1pPr algn="l">
              <a:buNone/>
              <a:defRPr sz="1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BCA-0709-4F7F-BF13-024E42A8C56A}" type="datetime1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127000">
            <a:solidFill>
              <a:srgbClr val="FFFFFF"/>
            </a:solidFill>
            <a:miter lim="800000"/>
          </a:ln>
          <a:effectLst/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>
              <a:buNone/>
              <a:defRPr sz="3200"/>
            </a:lvl1pPr>
          </a:lstStyle>
          <a:p>
            <a:pPr marL="0" algn="l"/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 algn="r"/>
            <a:fld id="{36DE8F86-4B51-4AA4-9953-D7BAC0DD5363}" type="datetime1">
              <a:rPr lang="en-US" smtClean="0"/>
              <a:pPr algn="r"/>
              <a:t>5/15/2011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pPr algn="ctr"/>
            <a:fld id="{F99EC173-99AE-4773-AB25-02E469A13EAE}" type="slidenum">
              <a:rPr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pPr algn="ctr"/>
              <a:t>‹N›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latinLnBrk="0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latinLnBrk="0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latinLnBrk="0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latinLnBrk="0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latinLnBrk="0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5100" y="436563"/>
            <a:ext cx="7407275" cy="1471612"/>
          </a:xfrm>
        </p:spPr>
        <p:txBody>
          <a:bodyPr/>
          <a:lstStyle/>
          <a:p>
            <a:r>
              <a:rPr lang="en-US"/>
              <a:t>International Widgets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r>
              <a:rPr lang="en-US"/>
              <a:t>Reorganizational Plan for</a:t>
            </a:r>
          </a:p>
          <a:p>
            <a:r>
              <a:rPr lang="en-US"/>
              <a:t>Next Fiscal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Who is Affected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 dirty="0"/>
              <a:t>Operations</a:t>
            </a:r>
          </a:p>
          <a:p>
            <a:r>
              <a:rPr lang="en-US" dirty="0"/>
              <a:t>Marketing</a:t>
            </a:r>
          </a:p>
          <a:p>
            <a:r>
              <a:rPr lang="en-US" dirty="0"/>
              <a:t>Sales</a:t>
            </a:r>
          </a:p>
          <a:p>
            <a:r>
              <a:rPr lang="en-US" dirty="0"/>
              <a:t>Research and Development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Operations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/>
              <a:t>Plants will retool to meet customer demand by geographical region</a:t>
            </a:r>
          </a:p>
          <a:p>
            <a:r>
              <a:rPr lang="en-US"/>
              <a:t>Distribution hubs closing</a:t>
            </a:r>
          </a:p>
          <a:p>
            <a:r>
              <a:rPr lang="en-US"/>
              <a:t>Quality control beef-up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Marketing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/>
              <a:t>Marketing teams will support sales force by geographical region, not by product line</a:t>
            </a:r>
          </a:p>
          <a:p>
            <a:r>
              <a:rPr lang="en-US"/>
              <a:t>New emphasis on research</a:t>
            </a:r>
          </a:p>
          <a:p>
            <a:r>
              <a:rPr lang="en-US"/>
              <a:t>Project Neo cancelled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Sales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/>
              <a:t>Central sales office closing</a:t>
            </a:r>
          </a:p>
          <a:p>
            <a:r>
              <a:rPr lang="en-US"/>
              <a:t>New regional sales offices</a:t>
            </a:r>
          </a:p>
          <a:p>
            <a:r>
              <a:rPr lang="en-US"/>
              <a:t>New enterprise-level sales force</a:t>
            </a:r>
          </a:p>
          <a:p>
            <a:r>
              <a:rPr lang="en-US"/>
              <a:t>New quota / draw compensation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Research and Development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/>
              <a:t>Project Neo back to drawing board</a:t>
            </a:r>
          </a:p>
          <a:p>
            <a:r>
              <a:rPr lang="en-US"/>
              <a:t>R &amp; D budget increased</a:t>
            </a:r>
          </a:p>
          <a:p>
            <a:r>
              <a:rPr lang="en-US"/>
              <a:t>R &amp; D staff beef-up</a:t>
            </a:r>
          </a:p>
          <a:p>
            <a:r>
              <a:rPr lang="en-US"/>
              <a:t>New research facility in Park City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Bottom 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r>
              <a:rPr lang="en-US"/>
              <a:t>Trim costs by 23%</a:t>
            </a:r>
          </a:p>
          <a:p>
            <a:r>
              <a:rPr lang="en-US"/>
              <a:t>Increase sales by 20%</a:t>
            </a:r>
          </a:p>
          <a:p>
            <a:r>
              <a:rPr lang="en-US"/>
              <a:t>Increase market share by 13%</a:t>
            </a:r>
          </a:p>
          <a:p>
            <a:r>
              <a:rPr lang="en-US"/>
              <a:t>Improve cash flow</a:t>
            </a:r>
          </a:p>
          <a:p>
            <a:r>
              <a:rPr lang="en-US"/>
              <a:t>Retire debt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olstice">
      <a:maj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휴먼매직체"/>
        <a:font script="Hans" typeface="黑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HY엽서L"/>
        <a:font script="Hans" typeface="宋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50000"/>
              </a:schemeClr>
              <a:schemeClr val="phClr">
                <a:tint val="90000"/>
                <a:satMod val="22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IWtemplates_green</Template>
  <TotalTime>33</TotalTime>
  <Words>123</Words>
  <Application>Microsoft PowerPoint</Application>
  <PresentationFormat>Presentazione su schermo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Solstice</vt:lpstr>
      <vt:lpstr>International Widgets</vt:lpstr>
      <vt:lpstr>Who is Affected</vt:lpstr>
      <vt:lpstr>Operations</vt:lpstr>
      <vt:lpstr>Marketing</vt:lpstr>
      <vt:lpstr>Sales</vt:lpstr>
      <vt:lpstr>Research and Development</vt:lpstr>
      <vt:lpstr>Bottom Line</vt:lpstr>
    </vt:vector>
  </TitlesOfParts>
  <Company>elementk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Widgets</dc:title>
  <dc:creator>telston</dc:creator>
  <cp:lastModifiedBy>Ettore Masi</cp:lastModifiedBy>
  <cp:revision>10</cp:revision>
  <dcterms:created xsi:type="dcterms:W3CDTF">2003-03-28T20:16:21Z</dcterms:created>
  <dcterms:modified xsi:type="dcterms:W3CDTF">2011-05-15T15:21:34Z</dcterms:modified>
</cp:coreProperties>
</file>