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663300"/>
    <a:srgbClr val="CC3300"/>
    <a:srgbClr val="3366CC"/>
    <a:srgbClr val="996633"/>
  </p:clrMru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84992" autoAdjust="0"/>
  </p:normalViewPr>
  <p:slideViewPr>
    <p:cSldViewPr>
      <p:cViewPr>
        <p:scale>
          <a:sx n="64" d="100"/>
          <a:sy n="64" d="100"/>
        </p:scale>
        <p:origin x="25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67C4309-9FEA-4B55-A88C-F2BE66C28B2D}" type="datetimeFigureOut">
              <a:rPr lang="en-US" smtClean="0"/>
              <a:pPr/>
              <a:t>1/9/2007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716E57E0-FC23-48AA-94F7-365DAFAD38F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6D0288CC-8298-4B66-BBD8-E0F2CAF6D36F}" type="datetimeFigureOut">
              <a:rPr lang="en-US" smtClean="0"/>
              <a:pPr/>
              <a:t>1/9/2007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73AB3855-03DB-4F58-B4CD-285B4A8FD2CC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454400"/>
            <a:ext cx="7543800" cy="762000"/>
          </a:xfrm>
        </p:spPr>
        <p:txBody>
          <a:bodyPr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4400" b="1" i="1" u="none" strike="noStrike" baseline="0">
                <a:solidFill>
                  <a:schemeClr val="tx2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r>
              <a:rPr lang="en-US" altLang="x-none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543800" cy="609600"/>
          </a:xfrm>
        </p:spPr>
        <p:txBody>
          <a:bodyPr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tabLst/>
              <a:defRPr kumimoji="0" sz="32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r>
              <a:rPr lang="en-US" altLang="x-none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fld id="{C62C6DA2-83E7-4E24-9498-7C88A4C0C780}" type="slidenum">
              <a:rPr lang="en-US" altLang="x-none"/>
              <a:pPr/>
              <a:t>‹N›</a:t>
            </a:fld>
            <a:endParaRPr lang="en-US" altLang="x-non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490B9-179E-4679-91D2-2630F0C50A03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3B47-9F84-4BB9-9A09-EE2CF81BF532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4816-F819-4402-955F-E0E6A28CE2E1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FFC6-F2E0-4AEC-B16B-279C69061E96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B6-1BEF-42B9-81CA-8B384DE03501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48B2C-BEE1-46C2-A3D4-282CFCF45DAE}" type="slidenum">
              <a:rPr lang="en-US" altLang="x-none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96200" cy="5486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US" altLang="x-none"/>
              <a:t>Click to edit Master text styles</a:t>
            </a:r>
            <a:endParaRPr lang="en-US"/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772400" cy="30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lvl="0"/>
            <a:r>
              <a:rPr lang="en-US" altLang="x-none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endParaRPr lang="en-US" altLang="x-non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kumimoji="0" sz="1000" b="0" i="0" u="none" strike="noStrike" baseline="0">
                <a:solidFill>
                  <a:schemeClr val="tx1">
                    <a:alpha val="100000"/>
                  </a:schemeClr>
                </a:solidFill>
                <a:effectLst/>
                <a:latin typeface="Times New Roman"/>
              </a:defRPr>
            </a:lvl1pPr>
          </a:lstStyle>
          <a:p>
            <a:fld id="{13C9FFE1-3606-4E1E-933A-D8DB891FF40E}" type="slidenum">
              <a:rPr lang="en-US" altLang="x-none"/>
              <a:pPr/>
              <a:t>‹N›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txStyles>
    <p:titleStyle>
      <a:defPPr>
        <a:defRPr>
          <a:latin typeface="+mj-lt"/>
          <a:ea typeface="+mj-ea"/>
          <a:cs typeface="+mj-cs"/>
        </a:defRPr>
      </a:defPPr>
      <a:lvl1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1pPr>
      <a:lvl2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2pPr>
      <a:lvl3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3pPr>
      <a:lvl4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4pPr>
      <a:lvl5pPr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5pPr>
      <a:lvl6pPr marL="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6pPr>
      <a:lvl7pPr marL="45720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7pPr>
      <a:lvl8pPr marL="91440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8pPr>
      <a:lvl9pPr marL="1371600" algn="l" fontAlgn="base">
        <a:spcBef>
          <a:spcPct val="0"/>
        </a:spcBef>
        <a:spcAft>
          <a:spcPct val="0"/>
        </a:spcAft>
        <a:defRPr sz="4000" b="1" i="1">
          <a:solidFill>
            <a:schemeClr val="tx2">
              <a:alpha val="100000"/>
            </a:schemeClr>
          </a:solidFill>
          <a:latin typeface="+mj-lt"/>
          <a:ea typeface="+mj-ea"/>
          <a:cs typeface="+mj-cs"/>
        </a:defRPr>
      </a:lvl9pPr>
    </p:titleStyle>
    <p:bodyStyle>
      <a:defPPr>
        <a:defRPr>
          <a:latin typeface="+mn-lt"/>
          <a:ea typeface="+mn-ea"/>
          <a:cs typeface="+mn-cs"/>
        </a:defRPr>
      </a:defPPr>
      <a:lvl1pPr marL="342900" indent="-342900" algn="l" fontAlgn="base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742950" indent="-285750" algn="l" fontAlgn="base">
        <a:spcBef>
          <a:spcPct val="20000"/>
        </a:spcBef>
        <a:spcAft>
          <a:spcPct val="0"/>
        </a:spcAft>
        <a:buChar char="•"/>
        <a:defRPr sz="28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1143000" indent="-228600" algn="l" fontAlgn="base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6002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20574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0574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6pPr>
      <a:lvl7pPr marL="25146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7pPr>
      <a:lvl8pPr marL="29718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8pPr>
      <a:lvl9pPr marL="3429000" indent="-228600" algn="l" fontAlgn="base">
        <a:spcBef>
          <a:spcPct val="20000"/>
        </a:spcBef>
        <a:spcAft>
          <a:spcPct val="0"/>
        </a:spcAft>
        <a:buChar char="•"/>
        <a:defRPr sz="2000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Sessione di pianificazione</a:t>
            </a:r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Eventi delle vendite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Tendenze delle vendite</a:t>
            </a:r>
            <a:endParaRPr lang="it-IT" dirty="0"/>
          </a:p>
        </p:txBody>
      </p:sp>
      <p:sp>
        <p:nvSpPr>
          <p:cNvPr id="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Stagionali</a:t>
            </a:r>
          </a:p>
          <a:p>
            <a:r>
              <a:rPr lang="it-IT" dirty="0" smtClean="0"/>
              <a:t>Promozioni</a:t>
            </a:r>
          </a:p>
          <a:p>
            <a:r>
              <a:rPr lang="it-IT" dirty="0" smtClean="0"/>
              <a:t>Tendenze nello storico</a:t>
            </a:r>
          </a:p>
          <a:p>
            <a:pPr lvl="1"/>
            <a:r>
              <a:rPr lang="it-IT" dirty="0" smtClean="0"/>
              <a:t>Focus: mobili per veranda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</a:t>
            </a:r>
            <a:r>
              <a:rPr lang="it-IT" dirty="0" smtClean="0"/>
              <a:t>state: tavoli</a:t>
            </a:r>
            <a:endParaRPr lang="it-IT" dirty="0"/>
          </a:p>
        </p:txBody>
      </p:sp>
      <p:sp>
        <p:nvSpPr>
          <p:cNvPr id="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Prodotti</a:t>
            </a:r>
          </a:p>
          <a:p>
            <a:pPr lvl="1"/>
            <a:r>
              <a:rPr lang="it-IT" dirty="0" smtClean="0"/>
              <a:t>Tavoli da pranzo</a:t>
            </a:r>
          </a:p>
          <a:p>
            <a:pPr lvl="1"/>
            <a:r>
              <a:rPr lang="it-IT" dirty="0" smtClean="0"/>
              <a:t>Tavoli da caffè</a:t>
            </a:r>
          </a:p>
          <a:p>
            <a:pPr lvl="1"/>
            <a:r>
              <a:rPr lang="it-IT" dirty="0" smtClean="0"/>
              <a:t>Carrelli</a:t>
            </a:r>
          </a:p>
          <a:p>
            <a:pPr lvl="1"/>
            <a:r>
              <a:rPr lang="it-IT" dirty="0" smtClean="0"/>
              <a:t>Tavolini</a:t>
            </a:r>
          </a:p>
          <a:p>
            <a:r>
              <a:rPr lang="it-IT" dirty="0" smtClean="0"/>
              <a:t>30% di sconto su tutti gli articoli scelti</a:t>
            </a:r>
          </a:p>
          <a:p>
            <a:r>
              <a:rPr lang="it-IT" dirty="0" smtClean="0"/>
              <a:t>Giorni per gli sconti?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Autunno: veranda perfetta</a:t>
            </a:r>
            <a:endParaRPr lang="it-IT" dirty="0"/>
          </a:p>
        </p:txBody>
      </p:sp>
      <p:sp>
        <p:nvSpPr>
          <p:cNvPr id="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Grossa spinta</a:t>
            </a:r>
          </a:p>
          <a:p>
            <a:pPr lvl="1"/>
            <a:r>
              <a:rPr lang="it-IT" dirty="0" smtClean="0"/>
              <a:t>Mobili per verande</a:t>
            </a:r>
          </a:p>
          <a:p>
            <a:pPr lvl="2"/>
            <a:r>
              <a:rPr lang="it-IT" dirty="0" smtClean="0"/>
              <a:t>Ombrelloni</a:t>
            </a:r>
          </a:p>
          <a:p>
            <a:pPr lvl="2"/>
            <a:r>
              <a:rPr lang="it-IT" dirty="0" smtClean="0"/>
              <a:t>Gruppi tavolo/sedie</a:t>
            </a:r>
          </a:p>
          <a:p>
            <a:pPr lvl="2"/>
            <a:r>
              <a:rPr lang="it-IT" dirty="0" smtClean="0"/>
              <a:t>Chaise lounge</a:t>
            </a:r>
          </a:p>
          <a:p>
            <a:pPr lvl="2"/>
            <a:r>
              <a:rPr lang="it-IT" dirty="0" smtClean="0"/>
              <a:t>Altalene</a:t>
            </a:r>
          </a:p>
          <a:p>
            <a:r>
              <a:rPr lang="it-IT" dirty="0" smtClean="0"/>
              <a:t>50% di ribasso</a:t>
            </a:r>
          </a:p>
          <a:p>
            <a:r>
              <a:rPr lang="it-IT" dirty="0" smtClean="0"/>
              <a:t>Giorno dei saldi: ulteriore 10% di sconto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Fine anno: svendita modelli</a:t>
            </a:r>
            <a:endParaRPr lang="it-IT" dirty="0"/>
          </a:p>
        </p:txBody>
      </p:sp>
      <p:sp>
        <p:nvSpPr>
          <p:cNvPr id="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Tutti i divani</a:t>
            </a:r>
          </a:p>
          <a:p>
            <a:r>
              <a:rPr lang="it-IT" dirty="0" smtClean="0"/>
              <a:t>Tutti i pezzi in rattan</a:t>
            </a:r>
          </a:p>
          <a:p>
            <a:r>
              <a:rPr lang="it-IT" dirty="0" smtClean="0"/>
              <a:t>Sedie in midollino</a:t>
            </a:r>
            <a:endParaRPr lang="it-IT" dirty="0" smtClean="0"/>
          </a:p>
          <a:p>
            <a:r>
              <a:rPr lang="it-IT" dirty="0" smtClean="0"/>
              <a:t>Tutti i cuscini</a:t>
            </a:r>
          </a:p>
          <a:p>
            <a:r>
              <a:rPr lang="it-IT" dirty="0" smtClean="0"/>
              <a:t>Alcuni portavasi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yrus extract design template">
  <a:themeElements>
    <a:clrScheme name="Office Theme 7">
      <a:dk1>
        <a:srgbClr val="000000"/>
      </a:dk1>
      <a:lt1>
        <a:srgbClr val="FFFFCC"/>
      </a:lt1>
      <a:dk2>
        <a:srgbClr val="6823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altLang="x-none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altLang="x-none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CC"/>
        </a:lt1>
        <a:dk2>
          <a:srgbClr val="6823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Papyrus extract design template</Template>
  <TotalTime>45</TotalTime>
  <Words>94</Words>
  <Application>Microsoft PowerPoint</Application>
  <PresentationFormat>Presentazione su schermo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Papyrus extract design template</vt:lpstr>
      <vt:lpstr>Sessione di pianificazione</vt:lpstr>
      <vt:lpstr>Tendenze delle vendite</vt:lpstr>
      <vt:lpstr>Estate: tavoli</vt:lpstr>
      <vt:lpstr>Autunno: veranda perfetta</vt:lpstr>
      <vt:lpstr>Fine anno: svendita modelli</vt:lpstr>
    </vt:vector>
  </TitlesOfParts>
  <Company>Online Training Solutions,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Session</dc:title>
  <dc:subject>Sales events</dc:subject>
  <dc:creator>Susie Bayers/Joyce Cox</dc:creator>
  <cp:keywords>sales</cp:keywords>
  <dc:description>Copyright © 2006 Online Training Solutions, Inc.</dc:description>
  <cp:lastModifiedBy>Anna</cp:lastModifiedBy>
  <cp:revision>9</cp:revision>
  <cp:lastPrinted>1601-01-01T00:00:00Z</cp:lastPrinted>
  <dcterms:created xsi:type="dcterms:W3CDTF">2006-04-10T18:01:31Z</dcterms:created>
  <dcterms:modified xsi:type="dcterms:W3CDTF">2007-01-09T14:03:42Z</dcterms:modified>
  <cp:category>Sales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TC010903031033</vt:lpwstr>
  </property>
</Properties>
</file>