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551B"/>
  </p:clrMru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85545" autoAdjust="0"/>
  </p:normalViewPr>
  <p:slideViewPr>
    <p:cSldViewPr>
      <p:cViewPr>
        <p:scale>
          <a:sx n="64" d="100"/>
          <a:sy n="64" d="100"/>
        </p:scale>
        <p:origin x="-129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AE035386-73A2-4A76-AAC2-E76621FF7DB6}" type="datetimeFigureOut">
              <a:rPr lang="en-US" smtClean="0"/>
              <a:pPr/>
              <a:t>1/9/2007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37283CE6-BD24-48A3-AB0A-4FF75855BCB4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 kumimoji="0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endParaRPr kumimoji="0" lang="en-US" altLang="x-none" sz="1200" b="0" i="0" u="none" strike="noStrike" baseline="0">
              <a:solidFill>
                <a:schemeClr val="tx1">
                  <a:alpha val="100000"/>
                </a:schemeClr>
              </a:solidFill>
              <a:effectLst/>
              <a:latin typeface="Arial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 kumimoji="0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endParaRPr kumimoji="0" lang="en-US" altLang="x-none" sz="1200" b="0" i="0" u="none" strike="noStrike" baseline="0">
              <a:solidFill>
                <a:schemeClr val="tx1">
                  <a:alpha val="100000"/>
                </a:schemeClr>
              </a:solidFill>
              <a:effectLst/>
              <a:latin typeface="Arial"/>
            </a:endParaRPr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  <a:effectLst/>
        </p:spPr>
        <p:txBody>
          <a:bodyPr vert="horz" wrap="square" lIns="91440" tIns="45720" rIns="91440" bIns="45720" anchor="ctr" compatLnSpc="1"/>
          <a:lstStyle/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None/>
              <a:tabLst/>
            </a:pPr>
            <a:r>
              <a:rPr kumimoji="0" lang="en-US" altLang="x-none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Arial"/>
              </a:rPr>
              <a:t>Click to edit Master text styles</a:t>
            </a:r>
            <a:endParaRPr lang="en-US"/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None/>
              <a:tabLst/>
            </a:pPr>
            <a:r>
              <a:rPr kumimoji="0" lang="en-US" altLang="x-none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Arial"/>
              </a:rPr>
              <a:t>Second level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None/>
              <a:tabLst/>
            </a:pPr>
            <a:r>
              <a:rPr kumimoji="0" lang="en-US" altLang="x-none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Arial"/>
              </a:rPr>
              <a:t>Third level</a:t>
            </a: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None/>
              <a:tabLst/>
            </a:pPr>
            <a:r>
              <a:rPr kumimoji="0" lang="en-US" altLang="x-none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Arial"/>
              </a:rPr>
              <a:t>Fourth level</a:t>
            </a: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None/>
              <a:tabLst/>
            </a:pPr>
            <a:r>
              <a:rPr kumimoji="0" lang="en-US" altLang="x-none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Arial"/>
              </a:rPr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 kumimoji="0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endParaRPr kumimoji="0" lang="en-US" altLang="x-none" sz="1200" b="0" i="0" u="none" strike="noStrike" baseline="0">
              <a:solidFill>
                <a:schemeClr val="tx1">
                  <a:alpha val="100000"/>
                </a:schemeClr>
              </a:solidFill>
              <a:effectLst/>
              <a:latin typeface="Arial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 kumimoji="0" sz="1200" b="0" i="0" u="none" strike="noStrike" baseline="0">
                <a:solidFill>
                  <a:schemeClr val="tx1">
                    <a:alpha val="100000"/>
                  </a:schemeClr>
                </a:solidFill>
                <a:effectLst/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fld id="{CD3B03D2-ABFB-41F0-ABD1-BBF1E7AEE454}" type="slidenum">
              <a:rPr/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tabLst/>
              </a:pPr>
              <a:t>‹N›</a:t>
            </a:fld>
            <a:endParaRPr kumimoji="0" lang="en-US" altLang="x-none" sz="1200" b="0" i="0" u="none" strike="noStrike" baseline="0">
              <a:solidFill>
                <a:schemeClr val="tx1">
                  <a:alpha val="100000"/>
                </a:schemeClr>
              </a:solidFill>
              <a:effectLst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1752600"/>
            <a:ext cx="5486400" cy="838200"/>
          </a:xfrm>
        </p:spPr>
        <p:txBody>
          <a:bodyPr/>
          <a:lstStyle>
            <a:lvl1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 kumimoji="0" sz="3200" b="0" i="0" u="none" strike="noStrike" baseline="0">
                <a:solidFill>
                  <a:srgbClr val="79551B">
                    <a:alpha val="100000"/>
                  </a:srgbClr>
                </a:solidFill>
                <a:effectLst/>
                <a:latin typeface="Palatino Linotype"/>
              </a:defRPr>
            </a:lvl1pPr>
          </a:lstStyle>
          <a:p>
            <a:r>
              <a:rPr lang="en-US" altLang="x-none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2743200"/>
            <a:ext cx="5486400" cy="457200"/>
          </a:xfrm>
        </p:spPr>
        <p:txBody>
          <a:bodyPr/>
          <a:lstStyle>
            <a:lvl1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tabLst/>
              <a:defRPr kumimoji="0" sz="2000" b="0" i="0" u="none" strike="noStrike" baseline="0">
                <a:solidFill>
                  <a:srgbClr val="79551B">
                    <a:alpha val="100000"/>
                  </a:srgbClr>
                </a:solidFill>
                <a:effectLst/>
                <a:latin typeface="Palatino Linotype"/>
              </a:defRPr>
            </a:lvl1pPr>
          </a:lstStyle>
          <a:p>
            <a:r>
              <a:rPr lang="en-US" altLang="x-none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914400" y="5886450"/>
            <a:ext cx="1752600" cy="381000"/>
          </a:xfrm>
        </p:spPr>
        <p:txBody>
          <a:bodyPr/>
          <a:lstStyle>
            <a:lvl1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 kumimoji="0" sz="1200" b="0" i="0" u="none" strike="noStrike" baseline="0">
                <a:solidFill>
                  <a:srgbClr val="79551B">
                    <a:alpha val="100000"/>
                  </a:srgbClr>
                </a:solidFill>
                <a:effectLst/>
                <a:latin typeface="Palatino Linotype"/>
              </a:defRPr>
            </a:lvl1pPr>
          </a:lstStyle>
          <a:p>
            <a:endParaRPr lang="en-US" altLang="x-non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5886450"/>
            <a:ext cx="2895600" cy="381000"/>
          </a:xfrm>
        </p:spPr>
        <p:txBody>
          <a:bodyPr/>
          <a:lstStyle>
            <a:lvl1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 kumimoji="0" sz="1200" b="0" i="0" u="none" strike="noStrike" baseline="0">
                <a:solidFill>
                  <a:srgbClr val="79551B">
                    <a:alpha val="100000"/>
                  </a:srgbClr>
                </a:solidFill>
                <a:effectLst/>
                <a:latin typeface="Palatino Linotype"/>
              </a:defRPr>
            </a:lvl1pPr>
          </a:lstStyle>
          <a:p>
            <a:endParaRPr lang="en-US" altLang="x-non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477000" y="5886450"/>
            <a:ext cx="1752600" cy="381000"/>
          </a:xfrm>
        </p:spPr>
        <p:txBody>
          <a:bodyPr/>
          <a:lstStyle>
            <a:lvl1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 kumimoji="0" sz="1200" b="0" i="0" u="none" strike="noStrike" baseline="0">
                <a:solidFill>
                  <a:srgbClr val="79551B">
                    <a:alpha val="100000"/>
                  </a:srgbClr>
                </a:solidFill>
                <a:effectLst/>
                <a:latin typeface="Palatino Linotype"/>
              </a:defRPr>
            </a:lvl1pPr>
          </a:lstStyle>
          <a:p>
            <a:fld id="{6740AA2C-8C26-4934-8CA7-1CA00399132D}" type="slidenum">
              <a:rPr lang="en-US" altLang="x-none"/>
              <a:pPr/>
              <a:t>‹N›</a:t>
            </a:fld>
            <a:endParaRPr lang="en-US" altLang="x-none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9BE6F-6BCB-464D-8F6C-EDC3F0BD92F1}" type="slidenum">
              <a:rPr lang="en-US" altLang="x-none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FDDAA-F1D9-43A0-AC91-991A04BB6003}" type="slidenum">
              <a:rPr lang="en-US" altLang="x-none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6F65-DE86-4CCE-9B2A-DAA340590DFF}" type="slidenum">
              <a:rPr lang="en-US" altLang="x-none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2741613" y="1828800"/>
            <a:ext cx="2665412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5559425" y="1828800"/>
            <a:ext cx="26670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AD40B-70E4-4A5D-A054-01C17F5B7803}" type="slidenum">
              <a:rPr lang="en-US" altLang="x-none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3686E-D15A-4570-824B-29E8B827DFB8}" type="slidenum">
              <a:rPr lang="en-US" altLang="x-none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/>
          </p:cNvSpPr>
          <p:nvPr>
            <p:ph type="body" sz="half" idx="1"/>
          </p:nvPr>
        </p:nvSpPr>
        <p:spPr>
          <a:xfrm>
            <a:off x="2741613" y="1828800"/>
            <a:ext cx="2665412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59425" y="1828800"/>
            <a:ext cx="26670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88DF2-DF1B-4B53-A266-2E6117575038}" type="slidenum">
              <a:rPr lang="en-US" altLang="x-none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1613" y="762000"/>
            <a:ext cx="5484812" cy="9144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/>
          <a:p>
            <a:pPr lvl="0"/>
            <a:r>
              <a:rPr lang="en-US" altLang="x-none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1613" y="1828800"/>
            <a:ext cx="5484812" cy="3886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lvl="0"/>
            <a:r>
              <a:rPr lang="en-US" altLang="x-none"/>
              <a:t>Click to edit Master text styles</a:t>
            </a:r>
            <a:endParaRPr lang="en-US"/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5886450"/>
            <a:ext cx="1752600" cy="381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 kumimoji="0" sz="1200" b="0" i="0" u="none" strike="noStrike" baseline="0">
                <a:solidFill>
                  <a:srgbClr val="79551B">
                    <a:alpha val="100000"/>
                  </a:srgbClr>
                </a:solidFill>
                <a:effectLst/>
                <a:latin typeface="Palatino Linotype"/>
              </a:defRPr>
            </a:lvl1pPr>
          </a:lstStyle>
          <a:p>
            <a:endParaRPr lang="en-US" altLang="x-none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886450"/>
            <a:ext cx="2895600" cy="381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 kumimoji="0" sz="1200" b="0" i="0" u="none" strike="noStrike" baseline="0">
                <a:solidFill>
                  <a:srgbClr val="79551B">
                    <a:alpha val="100000"/>
                  </a:srgbClr>
                </a:solidFill>
                <a:effectLst/>
                <a:latin typeface="Palatino Linotype"/>
              </a:defRPr>
            </a:lvl1pPr>
          </a:lstStyle>
          <a:p>
            <a:endParaRPr lang="en-US" altLang="x-none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5886450"/>
            <a:ext cx="1752600" cy="381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  <a:defRPr kumimoji="0" sz="1200" b="0" i="0" u="none" strike="noStrike" baseline="0">
                <a:solidFill>
                  <a:srgbClr val="79551B">
                    <a:alpha val="100000"/>
                  </a:srgbClr>
                </a:solidFill>
                <a:effectLst/>
                <a:latin typeface="Palatino Linotype"/>
              </a:defRPr>
            </a:lvl1pPr>
          </a:lstStyle>
          <a:p>
            <a:fld id="{A052C974-EEDD-4E79-811F-F10500589B73}" type="slidenum">
              <a:rPr lang="en-US" altLang="x-none"/>
              <a:pPr/>
              <a:t>‹N›</a:t>
            </a:fld>
            <a:endParaRPr lang="en-US" altLang="x-non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defPPr>
        <a:defRPr>
          <a:latin typeface="+mj-lt"/>
          <a:ea typeface="+mj-ea"/>
          <a:cs typeface="+mj-cs"/>
        </a:defRPr>
      </a:defPPr>
      <a:lvl1pPr algn="l" fontAlgn="base">
        <a:spcBef>
          <a:spcPct val="0"/>
        </a:spcBef>
        <a:spcAft>
          <a:spcPct val="0"/>
        </a:spcAft>
        <a:defRPr sz="3200">
          <a:solidFill>
            <a:srgbClr val="79551B">
              <a:alpha val="100000"/>
            </a:srgbClr>
          </a:solidFill>
          <a:latin typeface="+mj-lt"/>
          <a:ea typeface="+mj-ea"/>
          <a:cs typeface="+mj-cs"/>
        </a:defRPr>
      </a:lvl1pPr>
      <a:lvl2pPr algn="l" fontAlgn="base">
        <a:spcBef>
          <a:spcPct val="0"/>
        </a:spcBef>
        <a:spcAft>
          <a:spcPct val="0"/>
        </a:spcAft>
        <a:defRPr sz="3200">
          <a:solidFill>
            <a:srgbClr val="79551B">
              <a:alpha val="100000"/>
            </a:srgbClr>
          </a:solidFill>
          <a:latin typeface="+mj-lt"/>
          <a:ea typeface="+mj-ea"/>
          <a:cs typeface="+mj-cs"/>
        </a:defRPr>
      </a:lvl2pPr>
      <a:lvl3pPr algn="l" fontAlgn="base">
        <a:spcBef>
          <a:spcPct val="0"/>
        </a:spcBef>
        <a:spcAft>
          <a:spcPct val="0"/>
        </a:spcAft>
        <a:defRPr sz="3200">
          <a:solidFill>
            <a:srgbClr val="79551B">
              <a:alpha val="100000"/>
            </a:srgbClr>
          </a:solidFill>
          <a:latin typeface="+mj-lt"/>
          <a:ea typeface="+mj-ea"/>
          <a:cs typeface="+mj-cs"/>
        </a:defRPr>
      </a:lvl3pPr>
      <a:lvl4pPr algn="l" fontAlgn="base">
        <a:spcBef>
          <a:spcPct val="0"/>
        </a:spcBef>
        <a:spcAft>
          <a:spcPct val="0"/>
        </a:spcAft>
        <a:defRPr sz="3200">
          <a:solidFill>
            <a:srgbClr val="79551B">
              <a:alpha val="100000"/>
            </a:srgbClr>
          </a:solidFill>
          <a:latin typeface="+mj-lt"/>
          <a:ea typeface="+mj-ea"/>
          <a:cs typeface="+mj-cs"/>
        </a:defRPr>
      </a:lvl4pPr>
      <a:lvl5pPr algn="l" fontAlgn="base">
        <a:spcBef>
          <a:spcPct val="0"/>
        </a:spcBef>
        <a:spcAft>
          <a:spcPct val="0"/>
        </a:spcAft>
        <a:defRPr sz="3200">
          <a:solidFill>
            <a:srgbClr val="79551B">
              <a:alpha val="100000"/>
            </a:srgbClr>
          </a:solidFill>
          <a:latin typeface="+mj-lt"/>
          <a:ea typeface="+mj-ea"/>
          <a:cs typeface="+mj-cs"/>
        </a:defRPr>
      </a:lvl5pPr>
      <a:lvl6pPr marL="0" algn="l" fontAlgn="base">
        <a:spcBef>
          <a:spcPct val="0"/>
        </a:spcBef>
        <a:spcAft>
          <a:spcPct val="0"/>
        </a:spcAft>
        <a:defRPr sz="3200">
          <a:solidFill>
            <a:srgbClr val="79551B">
              <a:alpha val="100000"/>
            </a:srgbClr>
          </a:solidFill>
          <a:latin typeface="+mj-lt"/>
          <a:ea typeface="+mj-ea"/>
          <a:cs typeface="+mj-cs"/>
        </a:defRPr>
      </a:lvl6pPr>
      <a:lvl7pPr marL="457200" algn="l" fontAlgn="base">
        <a:spcBef>
          <a:spcPct val="0"/>
        </a:spcBef>
        <a:spcAft>
          <a:spcPct val="0"/>
        </a:spcAft>
        <a:defRPr sz="3200">
          <a:solidFill>
            <a:srgbClr val="79551B">
              <a:alpha val="100000"/>
            </a:srgbClr>
          </a:solidFill>
          <a:latin typeface="+mj-lt"/>
          <a:ea typeface="+mj-ea"/>
          <a:cs typeface="+mj-cs"/>
        </a:defRPr>
      </a:lvl7pPr>
      <a:lvl8pPr marL="914400" algn="l" fontAlgn="base">
        <a:spcBef>
          <a:spcPct val="0"/>
        </a:spcBef>
        <a:spcAft>
          <a:spcPct val="0"/>
        </a:spcAft>
        <a:defRPr sz="3200">
          <a:solidFill>
            <a:srgbClr val="79551B">
              <a:alpha val="100000"/>
            </a:srgbClr>
          </a:solidFill>
          <a:latin typeface="+mj-lt"/>
          <a:ea typeface="+mj-ea"/>
          <a:cs typeface="+mj-cs"/>
        </a:defRPr>
      </a:lvl8pPr>
      <a:lvl9pPr marL="1371600" algn="l" fontAlgn="base">
        <a:spcBef>
          <a:spcPct val="0"/>
        </a:spcBef>
        <a:spcAft>
          <a:spcPct val="0"/>
        </a:spcAft>
        <a:defRPr sz="3200">
          <a:solidFill>
            <a:srgbClr val="79551B">
              <a:alpha val="100000"/>
            </a:srgbClr>
          </a:solidFill>
          <a:latin typeface="+mj-lt"/>
          <a:ea typeface="+mj-ea"/>
          <a:cs typeface="+mj-cs"/>
        </a:defRPr>
      </a:lvl9pPr>
    </p:titleStyle>
    <p:bodyStyle>
      <a:defPPr>
        <a:defRPr>
          <a:latin typeface="+mn-lt"/>
          <a:ea typeface="+mn-ea"/>
          <a:cs typeface="+mn-cs"/>
        </a:defRPr>
      </a:defPPr>
      <a:lvl1pPr marL="342900" indent="-342900" algn="l" fontAlgn="base">
        <a:spcBef>
          <a:spcPct val="20000"/>
        </a:spcBef>
        <a:spcAft>
          <a:spcPct val="0"/>
        </a:spcAft>
        <a:buChar char="•"/>
        <a:defRPr sz="2800">
          <a:solidFill>
            <a:srgbClr val="79551B">
              <a:alpha val="100000"/>
            </a:srgbClr>
          </a:solidFill>
          <a:latin typeface="+mn-lt"/>
          <a:ea typeface="+mn-ea"/>
          <a:cs typeface="+mn-cs"/>
        </a:defRPr>
      </a:lvl1pPr>
      <a:lvl2pPr marL="742950" indent="-285750" algn="l" fontAlgn="base">
        <a:spcBef>
          <a:spcPct val="20000"/>
        </a:spcBef>
        <a:spcAft>
          <a:spcPct val="0"/>
        </a:spcAft>
        <a:buChar char="–"/>
        <a:defRPr sz="2400">
          <a:solidFill>
            <a:srgbClr val="79551B">
              <a:alpha val="100000"/>
            </a:srgbClr>
          </a:solidFill>
          <a:latin typeface="+mn-lt"/>
          <a:ea typeface="+mn-ea"/>
          <a:cs typeface="+mn-cs"/>
        </a:defRPr>
      </a:lvl2pPr>
      <a:lvl3pPr marL="1143000" indent="-228600" algn="l" fontAlgn="base">
        <a:spcBef>
          <a:spcPct val="20000"/>
        </a:spcBef>
        <a:spcAft>
          <a:spcPct val="0"/>
        </a:spcAft>
        <a:buChar char="•"/>
        <a:defRPr sz="2000">
          <a:solidFill>
            <a:srgbClr val="79551B">
              <a:alpha val="100000"/>
            </a:srgbClr>
          </a:solidFill>
          <a:latin typeface="+mn-lt"/>
          <a:ea typeface="+mn-ea"/>
          <a:cs typeface="+mn-cs"/>
        </a:defRPr>
      </a:lvl3pPr>
      <a:lvl4pPr marL="1600200" indent="-228600" algn="l" fontAlgn="base">
        <a:spcBef>
          <a:spcPct val="20000"/>
        </a:spcBef>
        <a:spcAft>
          <a:spcPct val="0"/>
        </a:spcAft>
        <a:buChar char="–"/>
        <a:defRPr>
          <a:solidFill>
            <a:srgbClr val="79551B">
              <a:alpha val="100000"/>
            </a:srgbClr>
          </a:solidFill>
          <a:latin typeface="+mn-lt"/>
          <a:ea typeface="+mn-ea"/>
          <a:cs typeface="+mn-cs"/>
        </a:defRPr>
      </a:lvl4pPr>
      <a:lvl5pPr marL="2057400" indent="-228600" algn="l" fontAlgn="base">
        <a:spcBef>
          <a:spcPct val="20000"/>
        </a:spcBef>
        <a:spcAft>
          <a:spcPct val="0"/>
        </a:spcAft>
        <a:buChar char="»"/>
        <a:defRPr sz="1600">
          <a:solidFill>
            <a:srgbClr val="79551B">
              <a:alpha val="100000"/>
            </a:srgbClr>
          </a:solidFill>
          <a:latin typeface="+mn-lt"/>
          <a:ea typeface="+mn-ea"/>
          <a:cs typeface="+mn-cs"/>
        </a:defRPr>
      </a:lvl5pPr>
      <a:lvl6pPr marL="2057400" indent="-228600" algn="l" fontAlgn="base">
        <a:spcBef>
          <a:spcPct val="20000"/>
        </a:spcBef>
        <a:spcAft>
          <a:spcPct val="0"/>
        </a:spcAft>
        <a:buChar char="»"/>
        <a:defRPr sz="1600">
          <a:solidFill>
            <a:srgbClr val="79551B">
              <a:alpha val="100000"/>
            </a:srgbClr>
          </a:solidFill>
          <a:latin typeface="+mn-lt"/>
          <a:ea typeface="+mn-ea"/>
          <a:cs typeface="+mn-cs"/>
        </a:defRPr>
      </a:lvl6pPr>
      <a:lvl7pPr marL="2514600" indent="-228600" algn="l" fontAlgn="base">
        <a:spcBef>
          <a:spcPct val="20000"/>
        </a:spcBef>
        <a:spcAft>
          <a:spcPct val="0"/>
        </a:spcAft>
        <a:buChar char="»"/>
        <a:defRPr sz="1600">
          <a:solidFill>
            <a:srgbClr val="79551B">
              <a:alpha val="100000"/>
            </a:srgbClr>
          </a:solidFill>
          <a:latin typeface="+mn-lt"/>
          <a:ea typeface="+mn-ea"/>
          <a:cs typeface="+mn-cs"/>
        </a:defRPr>
      </a:lvl7pPr>
      <a:lvl8pPr marL="2971800" indent="-228600" algn="l" fontAlgn="base">
        <a:spcBef>
          <a:spcPct val="20000"/>
        </a:spcBef>
        <a:spcAft>
          <a:spcPct val="0"/>
        </a:spcAft>
        <a:buChar char="»"/>
        <a:defRPr sz="1600">
          <a:solidFill>
            <a:srgbClr val="79551B">
              <a:alpha val="100000"/>
            </a:srgbClr>
          </a:solidFill>
          <a:latin typeface="+mn-lt"/>
          <a:ea typeface="+mn-ea"/>
          <a:cs typeface="+mn-cs"/>
        </a:defRPr>
      </a:lvl8pPr>
      <a:lvl9pPr marL="3429000" indent="-228600" algn="l" fontAlgn="base">
        <a:spcBef>
          <a:spcPct val="20000"/>
        </a:spcBef>
        <a:spcAft>
          <a:spcPct val="0"/>
        </a:spcAft>
        <a:buChar char="»"/>
        <a:defRPr sz="1600">
          <a:solidFill>
            <a:srgbClr val="79551B">
              <a:alpha val="100000"/>
            </a:srgbClr>
          </a:solidFill>
          <a:latin typeface="+mn-lt"/>
          <a:ea typeface="+mn-ea"/>
          <a:cs typeface="+mn-cs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Riunione vendite</a:t>
            </a:r>
            <a:endParaRPr lang="it-IT" dirty="0"/>
          </a:p>
        </p:txBody>
      </p:sp>
      <p:sp>
        <p:nvSpPr>
          <p:cNvPr id="13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Risultati di maggio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Presentazione relazioni vendite</a:t>
            </a:r>
          </a:p>
          <a:p>
            <a:r>
              <a:rPr lang="it-IT" dirty="0" smtClean="0"/>
              <a:t>Analisi vendite</a:t>
            </a:r>
          </a:p>
          <a:p>
            <a:r>
              <a:rPr lang="it-IT" dirty="0" smtClean="0"/>
              <a:t>Prodotto del mese</a:t>
            </a:r>
          </a:p>
          <a:p>
            <a:r>
              <a:rPr lang="it-IT" dirty="0" smtClean="0"/>
              <a:t>Premi per la vendita</a:t>
            </a:r>
          </a:p>
          <a:p>
            <a:r>
              <a:rPr lang="it-IT" dirty="0" smtClean="0"/>
              <a:t>Dessert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sulle vendite</a:t>
            </a:r>
            <a:endParaRPr lang="it-IT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Risultati </a:t>
            </a:r>
            <a:r>
              <a:rPr lang="it-IT" smtClean="0"/>
              <a:t>di </a:t>
            </a:r>
            <a:r>
              <a:rPr lang="it-IT" smtClean="0"/>
              <a:t>aprile</a:t>
            </a:r>
            <a:endParaRPr lang="it-IT" dirty="0" smtClean="0"/>
          </a:p>
          <a:p>
            <a:r>
              <a:rPr lang="it-IT" dirty="0" smtClean="0"/>
              <a:t>Relazione di maggio</a:t>
            </a:r>
          </a:p>
          <a:p>
            <a:pPr lvl="1"/>
            <a:r>
              <a:rPr lang="it-IT" dirty="0" smtClean="0"/>
              <a:t> Jill Shrader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Analisi mensile</a:t>
            </a:r>
            <a:endParaRPr lang="it-IT" dirty="0"/>
          </a:p>
        </p:txBody>
      </p:sp>
      <p:sp>
        <p:nvSpPr>
          <p:cNvPr id="8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Vendite mensili</a:t>
            </a:r>
          </a:p>
          <a:p>
            <a:pPr lvl="1"/>
            <a:r>
              <a:rPr lang="it-IT" dirty="0" smtClean="0"/>
              <a:t>Varianza da aprile</a:t>
            </a:r>
          </a:p>
          <a:p>
            <a:pPr lvl="1"/>
            <a:r>
              <a:rPr lang="it-IT" dirty="0" smtClean="0"/>
              <a:t>Varianze dai periodi precedenti</a:t>
            </a:r>
          </a:p>
          <a:p>
            <a:r>
              <a:rPr lang="it-IT" dirty="0" smtClean="0"/>
              <a:t>Analisi singole linee di prodotto</a:t>
            </a:r>
          </a:p>
          <a:p>
            <a:pPr lvl="1"/>
            <a:r>
              <a:rPr lang="it-IT" dirty="0" smtClean="0"/>
              <a:t>Primi/ultimi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Evento saldi estivi</a:t>
            </a:r>
            <a:endParaRPr lang="it-IT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Vendite magazzini</a:t>
            </a:r>
          </a:p>
          <a:p>
            <a:pPr lvl="0"/>
            <a:r>
              <a:rPr lang="it-IT" dirty="0" smtClean="0"/>
              <a:t>Maggiori sconti</a:t>
            </a:r>
            <a:endParaRPr lang="it-IT" baseline="0" dirty="0" smtClean="0"/>
          </a:p>
          <a:p>
            <a:pPr lvl="0"/>
            <a:r>
              <a:rPr lang="it-IT" dirty="0" smtClean="0"/>
              <a:t>Consegna gratuita</a:t>
            </a:r>
          </a:p>
          <a:p>
            <a:r>
              <a:rPr lang="it-IT" dirty="0" smtClean="0"/>
              <a:t>Cosa includere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Prodotto del mese</a:t>
            </a:r>
            <a:endParaRPr lang="it-IT" dirty="0"/>
          </a:p>
        </p:txBody>
      </p:sp>
      <p:sp>
        <p:nvSpPr>
          <p:cNvPr id="2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Inventario bamboo</a:t>
            </a:r>
          </a:p>
          <a:p>
            <a:pPr lvl="1"/>
            <a:r>
              <a:rPr lang="it-IT" dirty="0" smtClean="0"/>
              <a:t>Vendite</a:t>
            </a:r>
          </a:p>
          <a:p>
            <a:pPr lvl="1"/>
            <a:r>
              <a:rPr lang="it-IT" dirty="0" smtClean="0"/>
              <a:t>Previsioni per il mese/trimestre successivo</a:t>
            </a:r>
          </a:p>
          <a:p>
            <a:pPr lvl="1"/>
            <a:r>
              <a:rPr lang="it-IT" dirty="0" smtClean="0"/>
              <a:t>Evento saldi estivi?</a:t>
            </a:r>
          </a:p>
          <a:p>
            <a:pPr lvl="1"/>
            <a:r>
              <a:rPr lang="it-IT" dirty="0" smtClean="0"/>
              <a:t>Ampliare o ridurre la linea di prodotti?</a:t>
            </a:r>
          </a:p>
        </p:txBody>
      </p:sp>
      <p:pic>
        <p:nvPicPr>
          <p:cNvPr id="17412" name="Picture 4" descr="MCj009959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5029200"/>
            <a:ext cx="1042988" cy="1219200"/>
          </a:xfrm>
          <a:prstGeom prst="rect">
            <a:avLst/>
          </a:prstGeom>
          <a:noFill/>
        </p:spPr>
      </p:pic>
      <p:pic>
        <p:nvPicPr>
          <p:cNvPr id="17413" name="Picture 5" descr="MCj0099596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5029200"/>
            <a:ext cx="1042988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Linea di prodotti in bamboo</a:t>
            </a:r>
            <a:endParaRPr lang="it-IT" dirty="0"/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ph idx="1"/>
          </p:nvPr>
        </p:nvGraphicFramePr>
        <p:xfrm>
          <a:off x="2741613" y="1828800"/>
          <a:ext cx="5183188" cy="2103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295797"/>
                <a:gridCol w="1295797"/>
                <a:gridCol w="1295797"/>
                <a:gridCol w="12957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Prodotto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Giacenza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Vendite maggio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noProof="0" dirty="0" smtClean="0"/>
                        <a:t>YTD</a:t>
                      </a:r>
                      <a:endParaRPr lang="it-IT" noProof="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Piante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108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27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54</a:t>
                      </a:r>
                      <a:endParaRPr lang="it-IT" noProof="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Tavoli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29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8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14</a:t>
                      </a:r>
                      <a:endParaRPr lang="it-IT" noProof="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Vassoi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75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20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46</a:t>
                      </a:r>
                      <a:endParaRPr lang="it-IT" noProof="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Scatole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40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10</a:t>
                      </a:r>
                      <a:endParaRPr lang="it-IT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/>
                        <a:t>22</a:t>
                      </a:r>
                      <a:endParaRPr lang="it-IT" noProof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Conclusione</a:t>
            </a:r>
            <a:endParaRPr lang="it-IT" dirty="0"/>
          </a:p>
        </p:txBody>
      </p:sp>
      <p:sp>
        <p:nvSpPr>
          <p:cNvPr id="1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Il premio di miglior venditore va a…..</a:t>
            </a:r>
          </a:p>
          <a:p>
            <a:r>
              <a:rPr lang="it-IT" dirty="0" smtClean="0"/>
              <a:t>Dessert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inthian columns design template">
  <a:themeElements>
    <a:clrScheme name="Default Design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Corinthian columns design template</Template>
  <TotalTime>96</TotalTime>
  <Words>118</Words>
  <Application>Microsoft Office PowerPoint</Application>
  <PresentationFormat>Presentazione su schermo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Corinthian columns design template</vt:lpstr>
      <vt:lpstr>Riunione vendite</vt:lpstr>
      <vt:lpstr>Agenda</vt:lpstr>
      <vt:lpstr>Relazione sulle vendite</vt:lpstr>
      <vt:lpstr>Analisi mensile</vt:lpstr>
      <vt:lpstr>Evento saldi estivi</vt:lpstr>
      <vt:lpstr>Prodotto del mese</vt:lpstr>
      <vt:lpstr>Linea di prodotti in bamboo</vt:lpstr>
      <vt:lpstr>Conclusione</vt:lpstr>
    </vt:vector>
  </TitlesOfParts>
  <Company>Online Training Solutions,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Sales Meeting</dc:title>
  <dc:subject>May meeting</dc:subject>
  <dc:creator>Susie Bayers/Joyce Cox</dc:creator>
  <cp:keywords>May</cp:keywords>
  <dc:description>Copyright © 2006 Online Training Solutions, Inc.</dc:description>
  <cp:lastModifiedBy>Anna</cp:lastModifiedBy>
  <cp:revision>16</cp:revision>
  <dcterms:created xsi:type="dcterms:W3CDTF">2006-04-10T22:05:54Z</dcterms:created>
  <dcterms:modified xsi:type="dcterms:W3CDTF">2007-01-09T14:44:02Z</dcterms:modified>
  <cp:category>Meetings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TC011594391033</vt:lpwstr>
  </property>
</Properties>
</file>