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2.xml" ContentType="application/vnd.openxmlformats-officedocument.them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6" r:id="rId6"/>
    <p:sldMasterId id="2147483668" r:id="rId7"/>
    <p:sldMasterId id="2147483670" r:id="rId8"/>
    <p:sldMasterId id="2147483672" r:id="rId9"/>
    <p:sldMasterId id="2147483674" r:id="rId10"/>
    <p:sldMasterId id="2147483676" r:id="rId11"/>
    <p:sldMasterId id="2147483682" r:id="rId12"/>
    <p:sldMasterId id="2147483684" r:id="rId13"/>
    <p:sldMasterId id="2147483690" r:id="rId14"/>
  </p:sldMasterIdLst>
  <p:notesMasterIdLst>
    <p:notesMasterId r:id="rId25"/>
  </p:notesMasterIdLst>
  <p:sldIdLst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7" r:id="rId22"/>
    <p:sldId id="268" r:id="rId23"/>
    <p:sldId id="27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128" autoAdjust="0"/>
    <p:restoredTop sz="39556" autoAdjust="0"/>
  </p:normalViewPr>
  <p:slideViewPr>
    <p:cSldViewPr showGuides="1">
      <p:cViewPr varScale="1">
        <p:scale>
          <a:sx n="67" d="100"/>
          <a:sy n="67" d="100"/>
        </p:scale>
        <p:origin x="-5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54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77A4-95C4-49A7-B18D-D234C078783D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0DFA-B482-4AD0-A536-856EB395CEAD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rmAutofit/>
          </a:bodyPr>
          <a:lstStyle/>
          <a:p>
            <a:endParaRPr lang="en-US" sz="1200" dirty="0" smtClean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otes Placeholder 8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>
            <a:normAutofit/>
          </a:bodyPr>
          <a:lstStyle/>
          <a:p>
            <a:endParaRPr lang="en-US" sz="12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tx1">
                <a:lumMod val="95000"/>
                <a:lumOff val="5000"/>
              </a:schemeClr>
            </a:gs>
            <a:gs pos="100000">
              <a:srgbClr val="574E3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1">
                <a:lumMod val="95000"/>
                <a:lumOff val="5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537855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12428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50000">
              <a:srgbClr val="E4E9EC"/>
            </a:gs>
            <a:gs pos="100000">
              <a:srgbClr val="869A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257300" y="914400"/>
            <a:ext cx="6629400" cy="5029200"/>
          </a:xfrm>
          <a:prstGeom prst="roundRect">
            <a:avLst>
              <a:gd name="adj" fmla="val 3094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>
                <a:lumMod val="95000"/>
              </a:schemeClr>
            </a:gs>
            <a:gs pos="99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381000" y="1066800"/>
            <a:ext cx="506413" cy="506413"/>
          </a:xfrm>
          <a:prstGeom prst="rtTriangle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Front" fov="3600000">
              <a:rot lat="20309483" lon="139544" rev="20823190"/>
            </a:camera>
            <a:lightRig rig="soft" dir="t">
              <a:rot lat="0" lon="0" rev="0"/>
            </a:lightRig>
          </a:scene3d>
          <a:sp3d extrusionH="10795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3F2"/>
            </a:gs>
            <a:gs pos="100000">
              <a:srgbClr val="A9A9A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52400" y="381000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chemeClr val="bg1">
                <a:lumMod val="50000"/>
              </a:schemeClr>
            </a:gs>
            <a:gs pos="35000">
              <a:schemeClr val="bg1">
                <a:lumMod val="50000"/>
              </a:schemeClr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856CD46387443811428F16B5378D3" ma:contentTypeVersion="0" ma:contentTypeDescription="Create a new document." ma:contentTypeScope="" ma:versionID="17a1fa9394e9df3ffe0f82bd7dbd484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9F67720-B1E7-4666-BB67-DC10D4B761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2EB04-ED8C-41B0-8704-971823A5A3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345AD3D-1F83-4DB7-B79D-F198C7164724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</TotalTime>
  <Words>4</Words>
  <Application>Microsoft Office PowerPoint</Application>
  <PresentationFormat>Presentazione su schermo (4:3)</PresentationFormat>
  <Paragraphs>4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11</vt:i4>
      </vt:variant>
      <vt:variant>
        <vt:lpstr>Titoli diapositive</vt:lpstr>
      </vt:variant>
      <vt:variant>
        <vt:i4>10</vt:i4>
      </vt:variant>
    </vt:vector>
  </HeadingPairs>
  <TitlesOfParts>
    <vt:vector size="21" baseType="lpstr">
      <vt:lpstr>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12_Office Theme</vt:lpstr>
      <vt:lpstr>13_Office Theme</vt:lpstr>
      <vt:lpstr>16_Office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 Schmidt</dc:creator>
  <cp:lastModifiedBy>jp</cp:lastModifiedBy>
  <cp:revision>52</cp:revision>
  <dcterms:created xsi:type="dcterms:W3CDTF">2008-11-18T22:30:07Z</dcterms:created>
  <dcterms:modified xsi:type="dcterms:W3CDTF">2010-12-10T09:44:03Z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0x0101004F7856CD46387443811428F16B5378D3</vt:lpwstr>
  </property>
  <property fmtid="{D5CDD505-2E9C-101B-9397-08002B2CF9AE}" pid="3" name="_TemplateID">
    <vt:lpwstr>TC103382691033</vt:lpwstr>
  </property>
</Properties>
</file>