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E9987-A1B6-47B3-8FA4-464983643868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90B34-3C31-4F49-9218-96A2D6CBDB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AD715-FD34-497A-B7C6-C25E5CE6AF4B}" type="slidenum">
              <a:rPr lang="it-IT"/>
              <a:pPr/>
              <a:t>4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6A39-5C7C-41BF-9EA7-894E5EE6B827}" type="slidenum">
              <a:rPr lang="it-IT"/>
              <a:pPr/>
              <a:t>5</a:t>
            </a:fld>
            <a:endParaRPr lang="it-I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Presentare</a:t>
            </a:r>
          </a:p>
        </p:txBody>
      </p:sp>
      <p:sp>
        <p:nvSpPr>
          <p:cNvPr id="3075" name="Sottotitolo 4"/>
          <p:cNvSpPr>
            <a:spLocks noGrp="1"/>
          </p:cNvSpPr>
          <p:nvPr>
            <p:ph type="subTitle" idx="1"/>
          </p:nvPr>
        </p:nvSpPr>
        <p:spPr>
          <a:xfrm>
            <a:off x="3071802" y="3643314"/>
            <a:ext cx="5386398" cy="233203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dirty="0" smtClean="0"/>
              <a:t>Catturare l’attenzione dell’uditorio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Avviare una presentazione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/>
              <a:t>Dal menu </a:t>
            </a:r>
            <a:r>
              <a:rPr lang="it-IT" sz="2800" i="1" smtClean="0"/>
              <a:t>Visualizza</a:t>
            </a:r>
            <a:r>
              <a:rPr lang="it-IT" sz="2800" smtClean="0"/>
              <a:t>, scegliendo </a:t>
            </a:r>
            <a:r>
              <a:rPr lang="it-IT" sz="2800" i="1" smtClean="0"/>
              <a:t>Presentazione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In visualizzazione Sequenza diapositive, l’anteprima della presentazione inizia con la diapositiva selezionata o con quella  a sinistra della linea verticale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Per passare da una diapositiva all’altra, in fase anteprima di presentazione, si possono usare i tasti Barra Spazio o Invio.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In visualizzazione sequenza diapositive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Si può vedere l’effetto solo della transizione o solo dell’animazione degli oggetti, premendo sull’apposito pulsante presente sotto la diapositiva selezionata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Note nelle diapositive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/>
              <a:t>E’ possibile aggiungere ad ogni diapositiva note per includere informazioni e dettagli.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In visualizzazione Normale e Struttura si può utilizzare il riquadro note. Il testo inserito nel riquadro note è soggetto a tutte le possibilità dell’altro testo.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Nel caso in cui il testo delle note richiedesse più spazio, si può ampliare il riquadro note, oppure passare in visualizzazione Pagina note.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Inoltre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La formattazione del testo nella pagina note dipende dal modello struttura della presentazione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Le note possono essere spostate, modificate o copiate su altre pagine note.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Le pagine note possono essere stampate unitamente alla diapositiva correlata.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Con le opzioni disponibili nella scheda Casella di testo della finestra di dialogo Formato forme, si possono  definire l’allineamento verticale e i margini della casella note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220</Words>
  <Application>Microsoft Office PowerPoint</Application>
  <PresentationFormat>Presentazione su schermo (4:3)</PresentationFormat>
  <Paragraphs>19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Presentare</vt:lpstr>
      <vt:lpstr>Avviare una presentazione</vt:lpstr>
      <vt:lpstr>In visualizzazione sequenza diapositive</vt:lpstr>
      <vt:lpstr>Note nelle diapositive</vt:lpstr>
      <vt:lpstr>Inoltre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Presentare</dc:title>
  <dc:creator>Altaformazione</dc:creator>
  <cp:lastModifiedBy>Mario Rossi</cp:lastModifiedBy>
  <cp:revision>2</cp:revision>
  <dcterms:created xsi:type="dcterms:W3CDTF">2009-02-04T14:46:16Z</dcterms:created>
  <dcterms:modified xsi:type="dcterms:W3CDTF">2009-03-10T12:00:06Z</dcterms:modified>
</cp:coreProperties>
</file>