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DACB8-6C7B-43FD-A180-B2787435E295}" type="datetimeFigureOut">
              <a:rPr lang="it-IT" smtClean="0"/>
              <a:t>03/03/2009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5490-7938-4D16-80E0-9EE6BB87F0A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Mario Rossi</dc:creator>
  <cp:lastModifiedBy>Mario Rossi</cp:lastModifiedBy>
  <cp:revision>2</cp:revision>
  <dcterms:created xsi:type="dcterms:W3CDTF">2009-03-03T14:56:35Z</dcterms:created>
  <dcterms:modified xsi:type="dcterms:W3CDTF">2009-03-03T14:57:45Z</dcterms:modified>
</cp:coreProperties>
</file>