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7106" autoAdjust="0"/>
    <p:restoredTop sz="93899" autoAdjust="0"/>
  </p:normalViewPr>
  <p:slideViewPr>
    <p:cSldViewPr>
      <p:cViewPr>
        <p:scale>
          <a:sx n="45" d="100"/>
          <a:sy n="45" d="100"/>
        </p:scale>
        <p:origin x="-846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0911E145-D410-472A-9853-C8D8FA0CFC20}" type="slidenum">
              <a:rPr lang="en-US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8D02-B9DD-4907-B859-A73E7B9AD8B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B298-C8C7-448C-8A37-2C25CFDE4719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FAC6-B1DA-433F-9D00-2300083D494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05B0-D9FC-4DBB-82C4-B0AE8A1DB2A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04-05E5-4C7F-BE90-75E642DF1A8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2DE5-13ED-4097-BA28-1D22630BC95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ECFB-7EB0-47D2-8F8B-E778FA6A330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2E10-186C-46E1-B2C9-9156AEF78C3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0B0C-3D8D-4DF9-8824-A2518E20FB56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9216-5C17-4766-BE8A-14F6C7D127B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3633-F02D-453E-86E9-1B82985B3C0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C4B55-00A5-4430-8ED1-54D69ED3E24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8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Fare affari per passatempo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000" i="1" dirty="0">
                <a:solidFill>
                  <a:schemeClr val="bg1">
                    <a:lumMod val="75000"/>
                  </a:schemeClr>
                </a:solidFill>
                <a:latin typeface="Bell MT" pitchFamily="18" charset="0"/>
                <a:ea typeface="+mj-ea"/>
                <a:cs typeface="+mj-cs"/>
              </a:rPr>
              <a:t>Worldwide Sporting Goods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/>
              <a:t>Costruire la Partnership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 dirty="0"/>
              <a:t>Worldwide Sporting Goods</a:t>
            </a:r>
          </a:p>
          <a:p>
            <a:r>
              <a:rPr lang="it-IT" sz="2400" dirty="0"/>
              <a:t>Prodotti di qualità</a:t>
            </a:r>
          </a:p>
          <a:p>
            <a:r>
              <a:rPr lang="it-IT" sz="2400" dirty="0"/>
              <a:t>Valore massimo</a:t>
            </a:r>
          </a:p>
          <a:p>
            <a:r>
              <a:rPr lang="it-IT" sz="2400" dirty="0"/>
              <a:t>Immagine</a:t>
            </a:r>
            <a:endParaRPr lang="it-IT" sz="2000" dirty="0"/>
          </a:p>
          <a:p>
            <a:r>
              <a:rPr lang="it-IT" sz="2400" dirty="0"/>
              <a:t>Preparazione venditori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it-IT"/>
              <a:t>Supportare i partner al dettaglio</a:t>
            </a:r>
          </a:p>
          <a:p>
            <a:r>
              <a:rPr lang="it-IT" sz="2400"/>
              <a:t>Grande distribuzione</a:t>
            </a:r>
          </a:p>
          <a:p>
            <a:r>
              <a:rPr lang="it-IT" sz="2400"/>
              <a:t>Rapporto col cliente</a:t>
            </a:r>
          </a:p>
          <a:p>
            <a:r>
              <a:rPr lang="it-IT" sz="2400"/>
              <a:t>Supporto al cliente</a:t>
            </a:r>
          </a:p>
          <a:p>
            <a:r>
              <a:rPr lang="it-IT" sz="2400"/>
              <a:t>Servizio locale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5400" u="sng" dirty="0"/>
              <a:t>Conoscere le necessità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0" indent="0" algn="just">
              <a:buFontTx/>
              <a:buNone/>
            </a:pPr>
            <a:r>
              <a:rPr lang="it-IT" dirty="0" smtClean="0"/>
              <a:t>E’ necessario tenere in considerazione alcune esigenze tipicamente manifestate dal cliente: consegna </a:t>
            </a:r>
            <a:r>
              <a:rPr lang="it-IT" dirty="0"/>
              <a:t>al </a:t>
            </a:r>
            <a:r>
              <a:rPr lang="it-IT" dirty="0" smtClean="0"/>
              <a:t>Sabato, spedizioni </a:t>
            </a:r>
            <a:r>
              <a:rPr lang="it-IT" dirty="0"/>
              <a:t>notturne per ordini </a:t>
            </a:r>
            <a:r>
              <a:rPr lang="it-IT" dirty="0" smtClean="0"/>
              <a:t>urgenti, sconti </a:t>
            </a:r>
            <a:r>
              <a:rPr lang="it-IT" dirty="0"/>
              <a:t>sulle spese di spedizione per ordini sopra i 10.000.000</a:t>
            </a:r>
          </a:p>
          <a:p>
            <a:pPr marL="0" indent="0" algn="ctr">
              <a:buFontTx/>
              <a:buNone/>
            </a:pPr>
            <a:r>
              <a:rPr lang="it-IT" dirty="0" smtClean="0"/>
              <a:t>Inoltre è necessario assicurare un SERVIZIO CLIENTI 24 </a:t>
            </a:r>
            <a:r>
              <a:rPr lang="it-IT" dirty="0"/>
              <a:t>ore su </a:t>
            </a:r>
            <a:r>
              <a:rPr lang="it-IT" dirty="0" smtClean="0"/>
              <a:t>24, con la possibilità per il cliente di effettuare la chiamata gratuitamente</a:t>
            </a:r>
            <a:endParaRPr lang="it-IT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/>
              <a:t>Richieste del cliente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Ampia scelta di prodotti </a:t>
            </a:r>
          </a:p>
          <a:p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Evasione ordini veloce e accurata</a:t>
            </a:r>
          </a:p>
          <a:p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Rapida risoluzione dei problemi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dirty="0"/>
              <a:t>Il futuro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it-IT" dirty="0"/>
              <a:t>Pubblicità</a:t>
            </a:r>
          </a:p>
          <a:p>
            <a:pPr lvl="1"/>
            <a:r>
              <a:rPr lang="it-IT" dirty="0"/>
              <a:t>Volantini, Stampa, Televisione e Radio</a:t>
            </a:r>
          </a:p>
          <a:p>
            <a:r>
              <a:rPr lang="it-IT" b="1" dirty="0"/>
              <a:t>Promozioni</a:t>
            </a:r>
          </a:p>
          <a:p>
            <a:pPr lvl="1"/>
            <a:r>
              <a:rPr lang="it-IT" dirty="0"/>
              <a:t>Offerte speciali e sconti</a:t>
            </a:r>
          </a:p>
          <a:p>
            <a:r>
              <a:rPr lang="it-IT" dirty="0"/>
              <a:t>Post-Vendita</a:t>
            </a:r>
          </a:p>
          <a:p>
            <a:pPr lvl="1"/>
            <a:r>
              <a:rPr lang="it-IT" dirty="0"/>
              <a:t>Mailing e Telemarketing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130</Words>
  <Application>Microsoft PowerPoint 7.0</Application>
  <PresentationFormat>Presentazione su schermo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Fare affari per passatempo</vt:lpstr>
      <vt:lpstr>Costruire la Partnership</vt:lpstr>
      <vt:lpstr>Conoscere le necessità</vt:lpstr>
      <vt:lpstr>Richieste del cliente </vt:lpstr>
      <vt:lpstr>Il futuro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Talento Libri</dc:creator>
  <cp:lastModifiedBy>Mario Rossi</cp:lastModifiedBy>
  <cp:revision>79</cp:revision>
  <dcterms:created xsi:type="dcterms:W3CDTF">1995-06-02T22:06:36Z</dcterms:created>
  <dcterms:modified xsi:type="dcterms:W3CDTF">2009-03-04T16:37:51Z</dcterms:modified>
</cp:coreProperties>
</file>