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7106" autoAdjust="0"/>
    <p:restoredTop sz="93899" autoAdjust="0"/>
  </p:normalViewPr>
  <p:slideViewPr>
    <p:cSldViewPr>
      <p:cViewPr>
        <p:scale>
          <a:sx n="45" d="100"/>
          <a:sy n="45" d="100"/>
        </p:scale>
        <p:origin x="-7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 dirty="0"/>
              <a:t>Making a Business of Recreation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 dirty="0"/>
              <a:t>Worldwide Sporting Goods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0911E145-D410-472A-9853-C8D8FA0CFC20}" type="slidenum">
              <a:rPr lang="en-US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8D02-B9DD-4907-B859-A73E7B9AD8B0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B298-C8C7-448C-8A37-2C25CFDE4719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FAC6-B1DA-433F-9D00-2300083D4948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05B0-D9FC-4DBB-82C4-B0AE8A1DB2AD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B104-05E5-4C7F-BE90-75E642DF1A82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2DE5-13ED-4097-BA28-1D22630BC95D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ECFB-7EB0-47D2-8F8B-E778FA6A3303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2E10-186C-46E1-B2C9-9156AEF78C3D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0B0C-3D8D-4DF9-8824-A2518E20FB56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9216-5C17-4766-BE8A-14F6C7D127B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3633-F02D-453E-86E9-1B82985B3C08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C4B55-00A5-4430-8ED1-54D69ED3E240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sz="4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Creare Tabelle</a:t>
            </a:r>
            <a:endParaRPr lang="it-IT" sz="4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sz="4000" i="1" dirty="0" smtClean="0">
                <a:solidFill>
                  <a:schemeClr val="bg1">
                    <a:lumMod val="75000"/>
                  </a:schemeClr>
                </a:solidFill>
                <a:latin typeface="Bell MT" pitchFamily="18" charset="0"/>
                <a:ea typeface="+mj-ea"/>
                <a:cs typeface="+mj-cs"/>
              </a:rPr>
              <a:t>Laboratorio</a:t>
            </a:r>
            <a:endParaRPr lang="it-IT" sz="4000" i="1" dirty="0">
              <a:solidFill>
                <a:schemeClr val="bg1">
                  <a:lumMod val="75000"/>
                </a:schemeClr>
              </a:solidFill>
              <a:latin typeface="Bell MT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mia tabella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</TotalTime>
  <Words>6</Words>
  <Application>Microsoft PowerPoint 7.0</Application>
  <PresentationFormat>Presentazione su schermo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Creare Tabelle</vt:lpstr>
      <vt:lpstr>La mia tabella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an Idea or a Product</dc:title>
  <dc:creator>Talento Libri</dc:creator>
  <cp:lastModifiedBy>Mario Rossi</cp:lastModifiedBy>
  <cp:revision>80</cp:revision>
  <dcterms:created xsi:type="dcterms:W3CDTF">1995-06-02T22:06:36Z</dcterms:created>
  <dcterms:modified xsi:type="dcterms:W3CDTF">2009-03-05T13:53:02Z</dcterms:modified>
</cp:coreProperties>
</file>