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06" autoAdjust="0"/>
    <p:restoredTop sz="93899" autoAdjust="0"/>
  </p:normalViewPr>
  <p:slideViewPr>
    <p:cSldViewPr>
      <p:cViewPr>
        <p:scale>
          <a:sx n="60" d="100"/>
          <a:sy n="60" d="100"/>
        </p:scale>
        <p:origin x="-39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8D02-B9DD-4907-B859-A73E7B9AD8B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Creare Tabelle</a:t>
            </a:r>
            <a:endParaRPr lang="it-IT" sz="4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chemeClr val="bg1">
                    <a:lumMod val="75000"/>
                  </a:schemeClr>
                </a:solidFill>
                <a:latin typeface="Bell MT" pitchFamily="18" charset="0"/>
                <a:ea typeface="+mj-ea"/>
                <a:cs typeface="+mj-cs"/>
              </a:rPr>
              <a:t>Laboratorio</a:t>
            </a:r>
            <a:endParaRPr lang="it-IT" sz="4000" i="1" dirty="0">
              <a:solidFill>
                <a:schemeClr val="bg1">
                  <a:lumMod val="75000"/>
                </a:schemeClr>
              </a:solidFill>
              <a:latin typeface="Bell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mia tabella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24000" y="1959290"/>
          <a:ext cx="6096000" cy="111252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Corso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Aula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Durata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Partecipanti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Word 2007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 giorni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Access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 giorni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21</Words>
  <Application>Microsoft PowerPoint 7.0</Application>
  <PresentationFormat>Presentazione su schermo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Creare Tabelle</vt:lpstr>
      <vt:lpstr>La mia tabella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83</cp:revision>
  <dcterms:created xsi:type="dcterms:W3CDTF">1995-06-02T22:06:36Z</dcterms:created>
  <dcterms:modified xsi:type="dcterms:W3CDTF">2009-03-05T16:34:46Z</dcterms:modified>
</cp:coreProperties>
</file>