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0" r:id="rId1"/>
  </p:sldMasterIdLst>
  <p:notesMasterIdLst>
    <p:notesMasterId r:id="rId9"/>
  </p:notesMasterIdLst>
  <p:sldIdLst>
    <p:sldId id="256" r:id="rId2"/>
    <p:sldId id="269" r:id="rId3"/>
    <p:sldId id="258" r:id="rId4"/>
    <p:sldId id="262" r:id="rId5"/>
    <p:sldId id="264" r:id="rId6"/>
    <p:sldId id="267" r:id="rId7"/>
    <p:sldId id="268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3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3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3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3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showPr showNarration="1">
    <p:present/>
    <p:sldAll/>
    <p:penClr>
      <a:schemeClr val="tx1"/>
    </p:penClr>
  </p:showPr>
  <p:clrMru>
    <a:srgbClr val="000000"/>
    <a:srgbClr val="FFFFCC"/>
    <a:srgbClr val="CC0000"/>
    <a:srgbClr val="000066"/>
    <a:srgbClr val="FFCC00"/>
    <a:srgbClr val="CC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67" d="100"/>
          <a:sy n="67" d="100"/>
        </p:scale>
        <p:origin x="-216" y="-10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*</a:t>
            </a:r>
            <a:endParaRPr lang="en-US" sz="12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07/16/96</a:t>
            </a:r>
            <a:endParaRPr lang="en-US" sz="1200"/>
          </a:p>
        </p:txBody>
      </p:sp>
      <p:sp>
        <p:nvSpPr>
          <p:cNvPr id="1741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000"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*</a:t>
            </a:r>
            <a:endParaRPr lang="en-US" sz="12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000"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##</a:t>
            </a:r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isoscele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5" name="Segnaposto data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pPr>
              <a:defRPr/>
            </a:pPr>
            <a:fld id="{32FD20A5-146C-4954-AFA4-3C1B0882B3D6}" type="datetime1">
              <a:rPr lang="en-US"/>
              <a:pPr>
                <a:defRPr/>
              </a:pPr>
              <a:t>3/10/2009</a:t>
            </a:fld>
            <a:endParaRPr lang="en-US"/>
          </a:p>
        </p:txBody>
      </p:sp>
      <p:sp>
        <p:nvSpPr>
          <p:cNvPr id="6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5CEBED3-1818-4584-A071-80101DF9A7B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C62FB-263D-430A-89A4-E5442C1A8FA5}" type="datetime1">
              <a:rPr lang="en-US"/>
              <a:pPr>
                <a:defRPr/>
              </a:pPr>
              <a:t>3/10/2009</a:t>
            </a:fld>
            <a:endParaRPr lang="en-US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A14AC-C77C-43AE-8187-EF79779BFF3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503F0-6B8C-48ED-8A0D-B37E92B02235}" type="datetime1">
              <a:rPr lang="en-US"/>
              <a:pPr>
                <a:defRPr/>
              </a:pPr>
              <a:t>3/10/2009</a:t>
            </a:fld>
            <a:endParaRPr lang="en-US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88B3C-0619-4A5F-B11B-6C59927BFA8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7CBA2-688B-4442-90F6-D4661BFA8553}" type="datetime1">
              <a:rPr lang="en-US"/>
              <a:pPr>
                <a:defRPr/>
              </a:pPr>
              <a:t>3/10/2009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4C664-174C-4265-991A-B7ED783DC02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rettangolo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sz="1800"/>
          </a:p>
        </p:txBody>
      </p:sp>
      <p:sp>
        <p:nvSpPr>
          <p:cNvPr id="5" name="Triangolo isoscele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cxnSp>
        <p:nvCxnSpPr>
          <p:cNvPr id="6" name="Connettore 1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data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477E4-EF1D-44B7-8393-BBD546CCBC36}" type="datetime1">
              <a:rPr lang="en-US"/>
              <a:pPr>
                <a:defRPr/>
              </a:pPr>
              <a:t>3/10/2009</a:t>
            </a:fld>
            <a:endParaRPr lang="en-US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1CC68-556F-4BDA-9AB7-274AEA15443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21360-D345-4E33-9598-10CDFCE6D9FC}" type="datetime1">
              <a:rPr lang="en-US"/>
              <a:pPr>
                <a:defRPr/>
              </a:pPr>
              <a:t>3/10/2009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04723-C69F-4095-9FA7-5D74FB5C085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BC78A-300A-4FE3-AB1E-EA97762042B0}" type="datetime1">
              <a:rPr lang="en-US"/>
              <a:pPr>
                <a:defRPr/>
              </a:pPr>
              <a:t>3/10/2009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A95F27E9-2671-4BB1-AC30-433CD59D82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0CC99-6CAB-4C3D-BEE0-9A8782DE60A1}" type="datetime1">
              <a:rPr lang="en-US"/>
              <a:pPr>
                <a:defRPr/>
              </a:pPr>
              <a:t>3/10/2009</a:t>
            </a:fld>
            <a:endParaRPr lang="en-US"/>
          </a:p>
        </p:txBody>
      </p:sp>
      <p:sp>
        <p:nvSpPr>
          <p:cNvPr id="4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1468D-701A-403D-B2C6-848B6B6E390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2BB6C-5173-4F77-ABE2-41560DE8D9B8}" type="datetime1">
              <a:rPr lang="en-US"/>
              <a:pPr>
                <a:defRPr/>
              </a:pPr>
              <a:t>3/10/2009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75B27-9C75-4AEE-A6C8-5ED60C83823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B6A5B130-9989-4689-BBC4-23BDAB17C3C3}" type="datetime1">
              <a:rPr lang="en-US"/>
              <a:pPr>
                <a:defRPr/>
              </a:pPr>
              <a:t>3/10/2009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15AF53CC-E78A-4744-9B6C-B008AF3AAA6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CC6F188B-07C6-4228-89F7-F2002E4EF026}" type="datetime1">
              <a:rPr lang="en-US"/>
              <a:pPr>
                <a:defRPr/>
              </a:pPr>
              <a:t>3/10/2009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 smtClean="0"/>
            </a:lvl1pPr>
          </a:lstStyle>
          <a:p>
            <a:pPr>
              <a:defRPr/>
            </a:pPr>
            <a:fld id="{DA94176A-F03E-484D-AA6B-1346F153209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olo rettangolo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30" name="Segnaposto testo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DE7A600-3710-4A87-A00A-4D6DEFA161F8}" type="datetime1">
              <a:rPr lang="en-US"/>
              <a:pPr>
                <a:defRPr/>
              </a:pPr>
              <a:t>3/10/2009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D19B054-3A10-474F-B116-ACB570308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699" r:id="rId6"/>
    <p:sldLayoutId id="2147483700" r:id="rId7"/>
    <p:sldLayoutId id="2147483708" r:id="rId8"/>
    <p:sldLayoutId id="2147483709" r:id="rId9"/>
    <p:sldLayoutId id="2147483701" r:id="rId10"/>
    <p:sldLayoutId id="2147483702" r:id="rId11"/>
  </p:sldLayoutIdLst>
  <p:timing>
    <p:tnLst>
      <p:par>
        <p:cTn id="1" dur="indefinite" restart="never" nodeType="tmRoot"/>
      </p:par>
    </p:tnLst>
  </p:timing>
  <p:hf sldNum="0" hdr="0" ftr="0"/>
  <p:txStyles>
    <p:titleStyle>
      <a:lvl1pPr marL="484188" indent="-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154113" y="1881188"/>
            <a:ext cx="7772400" cy="762000"/>
          </a:xfrm>
        </p:spPr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it-IT">
                <a:solidFill>
                  <a:schemeClr val="accent1">
                    <a:tint val="83000"/>
                    <a:satMod val="150000"/>
                  </a:schemeClr>
                </a:solidFill>
              </a:rPr>
              <a:t>Riunione Annuale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it-IT" dirty="0"/>
              <a:t>Worldwide </a:t>
            </a:r>
            <a:r>
              <a:rPr lang="it-IT" dirty="0" err="1"/>
              <a:t>Sporting</a:t>
            </a:r>
            <a:r>
              <a:rPr lang="it-IT" dirty="0"/>
              <a:t> </a:t>
            </a:r>
            <a:r>
              <a:rPr lang="it-IT" dirty="0" err="1"/>
              <a:t>Goods</a:t>
            </a:r>
            <a:endParaRPr lang="it-IT" dirty="0"/>
          </a:p>
        </p:txBody>
      </p:sp>
      <p:sp>
        <p:nvSpPr>
          <p:cNvPr id="9220" name="Rectangle 1054"/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/>
          <a:p>
            <a:fld id="{72880210-31BC-475C-AC18-A90BDFF8761D}" type="datetime1">
              <a:rPr lang="en-US"/>
              <a:pPr/>
              <a:t>3/10/2009</a:t>
            </a:fld>
            <a:endParaRPr lang="en-US"/>
          </a:p>
        </p:txBody>
      </p:sp>
    </p:spTree>
  </p:cSld>
  <p:clrMapOvr>
    <a:masterClrMapping/>
  </p:clrMapOvr>
  <p:transition advTm="0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814388"/>
            <a:ext cx="7772400" cy="762000"/>
          </a:xfrm>
        </p:spPr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it-IT">
                <a:solidFill>
                  <a:schemeClr val="accent1">
                    <a:tint val="83000"/>
                    <a:satMod val="150000"/>
                  </a:schemeClr>
                </a:solidFill>
              </a:rPr>
              <a:t>Agenda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it-IT" dirty="0" smtClean="0"/>
              <a:t>Benvenuto e Presentazioni</a:t>
            </a:r>
          </a:p>
          <a:p>
            <a:r>
              <a:rPr lang="it-IT" dirty="0" smtClean="0"/>
              <a:t>Consuntivo anno scorso</a:t>
            </a:r>
          </a:p>
          <a:p>
            <a:r>
              <a:rPr lang="it-IT" dirty="0" smtClean="0"/>
              <a:t>Obiettivi principali</a:t>
            </a:r>
          </a:p>
          <a:p>
            <a:r>
              <a:rPr lang="it-IT" dirty="0" smtClean="0"/>
              <a:t>Organigramma</a:t>
            </a:r>
          </a:p>
        </p:txBody>
      </p:sp>
      <p:sp>
        <p:nvSpPr>
          <p:cNvPr id="10244" name="Segnaposto data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221963B-7D52-4F69-8716-B062B8079E8E}" type="datetime1">
              <a:rPr lang="en-US"/>
              <a:pPr/>
              <a:t>3/10/2009</a:t>
            </a:fld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1031"/>
          <p:cNvSpPr>
            <a:spLocks noGrp="1" noChangeArrowheads="1"/>
          </p:cNvSpPr>
          <p:nvPr>
            <p:ph type="title"/>
          </p:nvPr>
        </p:nvSpPr>
        <p:spPr>
          <a:xfrm>
            <a:off x="1143000" y="814388"/>
            <a:ext cx="7772400" cy="762000"/>
          </a:xfrm>
        </p:spPr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it-IT">
                <a:solidFill>
                  <a:schemeClr val="accent1">
                    <a:tint val="83000"/>
                    <a:satMod val="150000"/>
                  </a:schemeClr>
                </a:solidFill>
              </a:rPr>
              <a:t>Consuntivo anno scorso</a:t>
            </a:r>
          </a:p>
        </p:txBody>
      </p:sp>
      <p:sp>
        <p:nvSpPr>
          <p:cNvPr id="6152" name="Rectangle 1032"/>
          <p:cNvSpPr>
            <a:spLocks noGrp="1" noChangeArrowheads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it-IT" smtClean="0"/>
              <a:t>Crescita profitto 20%</a:t>
            </a:r>
          </a:p>
          <a:p>
            <a:r>
              <a:rPr lang="it-IT" smtClean="0"/>
              <a:t>Espansione in Canada e Mexico</a:t>
            </a:r>
          </a:p>
          <a:p>
            <a:r>
              <a:rPr lang="it-IT" smtClean="0"/>
              <a:t>Aggiunta di 3 nuove linee di prodotto</a:t>
            </a:r>
          </a:p>
        </p:txBody>
      </p:sp>
      <p:sp>
        <p:nvSpPr>
          <p:cNvPr id="11268" name="Segnaposto data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87F8452-B92F-4722-8D6F-559D31276437}" type="datetime1">
              <a:rPr lang="en-US"/>
              <a:pPr/>
              <a:t>3/10/2009</a:t>
            </a:fld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9" name="Rectangle 9"/>
          <p:cNvSpPr>
            <a:spLocks noGrp="1" noChangeArrowheads="1"/>
          </p:cNvSpPr>
          <p:nvPr>
            <p:ph type="title"/>
          </p:nvPr>
        </p:nvSpPr>
        <p:spPr>
          <a:xfrm>
            <a:off x="1143000" y="814388"/>
            <a:ext cx="7772400" cy="762000"/>
          </a:xfrm>
        </p:spPr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it-IT">
                <a:solidFill>
                  <a:schemeClr val="accent1">
                    <a:tint val="83000"/>
                    <a:satMod val="150000"/>
                  </a:schemeClr>
                </a:solidFill>
              </a:rPr>
              <a:t>I nostri obiettivi erano…</a:t>
            </a:r>
          </a:p>
        </p:txBody>
      </p:sp>
      <p:sp>
        <p:nvSpPr>
          <p:cNvPr id="10250" name="Rectangle 10"/>
          <p:cNvSpPr>
            <a:spLocks noGrp="1" noChangeArrowheads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it-IT" smtClean="0"/>
              <a:t>Economici – Crescita profitto 15%</a:t>
            </a:r>
          </a:p>
          <a:p>
            <a:r>
              <a:rPr lang="it-IT" smtClean="0"/>
              <a:t>Concorrenza – Espansione in mercati nazionali ed esteri</a:t>
            </a:r>
          </a:p>
          <a:p>
            <a:r>
              <a:rPr lang="it-IT" smtClean="0"/>
              <a:t>Progresso – Aggiunta di 2 nuove linee di prodotto</a:t>
            </a:r>
          </a:p>
        </p:txBody>
      </p:sp>
      <p:sp>
        <p:nvSpPr>
          <p:cNvPr id="12292" name="Segnaposto data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A604FD5-A0F7-4319-A7C3-E179DE4391CA}" type="datetime1">
              <a:rPr lang="en-US"/>
              <a:pPr/>
              <a:t>3/10/2009</a:t>
            </a:fld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0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xfrm>
            <a:off x="1143000" y="814388"/>
            <a:ext cx="7772400" cy="762000"/>
          </a:xfrm>
        </p:spPr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it-IT">
                <a:solidFill>
                  <a:schemeClr val="accent1">
                    <a:tint val="83000"/>
                    <a:satMod val="150000"/>
                  </a:schemeClr>
                </a:solidFill>
              </a:rPr>
              <a:t>Ricavi e Profitti</a:t>
            </a:r>
          </a:p>
        </p:txBody>
      </p:sp>
      <p:sp>
        <p:nvSpPr>
          <p:cNvPr id="12296" name="Rectangle 8"/>
          <p:cNvSpPr>
            <a:spLocks noGrp="1" noChangeArrowheads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it-IT" smtClean="0"/>
              <a:t>Situazione prevista e attuale</a:t>
            </a:r>
          </a:p>
          <a:p>
            <a:r>
              <a:rPr lang="it-IT" smtClean="0"/>
              <a:t>Margine di vendita</a:t>
            </a:r>
          </a:p>
          <a:p>
            <a:r>
              <a:rPr lang="it-IT" smtClean="0"/>
              <a:t>Tendenze importanti</a:t>
            </a:r>
          </a:p>
          <a:p>
            <a:r>
              <a:rPr lang="it-IT" smtClean="0"/>
              <a:t>Confronto con il resto del mercato</a:t>
            </a:r>
          </a:p>
        </p:txBody>
      </p:sp>
      <p:sp>
        <p:nvSpPr>
          <p:cNvPr id="14340" name="Segnaposto data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15CCA13-F8C5-42CD-9002-E02ED2535CBA}" type="datetime1">
              <a:rPr lang="en-US"/>
              <a:pPr/>
              <a:t>3/10/2009</a:t>
            </a:fld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2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Rectangle 7"/>
          <p:cNvSpPr>
            <a:spLocks noGrp="1" noChangeArrowheads="1"/>
          </p:cNvSpPr>
          <p:nvPr>
            <p:ph type="title"/>
          </p:nvPr>
        </p:nvSpPr>
        <p:spPr>
          <a:xfrm>
            <a:off x="1143000" y="814388"/>
            <a:ext cx="7772400" cy="762000"/>
          </a:xfrm>
        </p:spPr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it-IT">
                <a:solidFill>
                  <a:schemeClr val="accent1">
                    <a:tint val="83000"/>
                    <a:satMod val="150000"/>
                  </a:schemeClr>
                </a:solidFill>
              </a:rPr>
              <a:t>Obiettivi per il futuro</a:t>
            </a:r>
          </a:p>
        </p:txBody>
      </p:sp>
      <p:sp>
        <p:nvSpPr>
          <p:cNvPr id="15368" name="Rectangle 8"/>
          <p:cNvSpPr>
            <a:spLocks noGrp="1" noChangeArrowheads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it-IT" smtClean="0"/>
              <a:t>Strategie</a:t>
            </a:r>
          </a:p>
          <a:p>
            <a:r>
              <a:rPr lang="it-IT" smtClean="0"/>
              <a:t>Obiettivi economici</a:t>
            </a:r>
          </a:p>
          <a:p>
            <a:r>
              <a:rPr lang="it-IT" smtClean="0"/>
              <a:t>Altre imprese importanti</a:t>
            </a:r>
          </a:p>
        </p:txBody>
      </p:sp>
      <p:sp>
        <p:nvSpPr>
          <p:cNvPr id="15364" name="Segnaposto data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84956D0-FBD0-434B-B21C-B5BF24FDC1BF}" type="datetime1">
              <a:rPr lang="en-US"/>
              <a:pPr/>
              <a:t>3/10/2009</a:t>
            </a:fld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>
          <a:xfrm>
            <a:off x="1143000" y="814388"/>
            <a:ext cx="7772400" cy="762000"/>
          </a:xfrm>
        </p:spPr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it-IT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Organigramma</a:t>
            </a:r>
            <a:endParaRPr lang="it-IT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6388" name="Segnaposto data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A7F2D23-8021-4F85-8E07-FC063010F1D9}" type="datetime1">
              <a:rPr lang="en-US"/>
              <a:pPr/>
              <a:t>3/10/2009</a:t>
            </a:fld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249</TotalTime>
  <Words>98</Words>
  <Application>Microsoft PowerPoint 7.0</Application>
  <PresentationFormat>Presentazione su schermo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Verve</vt:lpstr>
      <vt:lpstr>Riunione Annuale</vt:lpstr>
      <vt:lpstr>Agenda</vt:lpstr>
      <vt:lpstr>Consuntivo anno scorso</vt:lpstr>
      <vt:lpstr>I nostri obiettivi erano…</vt:lpstr>
      <vt:lpstr>Ricavi e Profitti</vt:lpstr>
      <vt:lpstr>Obiettivi per il futuro</vt:lpstr>
      <vt:lpstr>Organigramma</vt:lpstr>
    </vt:vector>
  </TitlesOfParts>
  <Company>PTS Learning Systems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Company Meeting Title</dc:title>
  <dc:creator>Talento Libri</dc:creator>
  <cp:lastModifiedBy>Mario Rossi</cp:lastModifiedBy>
  <cp:revision>6</cp:revision>
  <cp:lastPrinted>1996-12-09T16:11:54Z</cp:lastPrinted>
  <dcterms:created xsi:type="dcterms:W3CDTF">1996-12-05T15:14:54Z</dcterms:created>
  <dcterms:modified xsi:type="dcterms:W3CDTF">2009-03-10T11:41:39Z</dcterms:modified>
</cp:coreProperties>
</file>