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7106" autoAdjust="0"/>
    <p:restoredTop sz="93899" autoAdjust="0"/>
  </p:normalViewPr>
  <p:slideViewPr>
    <p:cSldViewPr>
      <p:cViewPr>
        <p:scale>
          <a:sx n="60" d="100"/>
          <a:sy n="60" d="100"/>
        </p:scale>
        <p:origin x="-39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hPercent val="12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555555555555556"/>
          <c:y val="2.1582733812949648E-2"/>
          <c:w val="0.67301587301587373"/>
          <c:h val="0.85131894484412451"/>
        </c:manualLayout>
      </c:layout>
      <c:bar3D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Est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1° Trim.</c:v>
                </c:pt>
                <c:pt idx="1">
                  <c:v>2° Trim.</c:v>
                </c:pt>
                <c:pt idx="2">
                  <c:v>3° Trim.</c:v>
                </c:pt>
                <c:pt idx="3">
                  <c:v>4° Trim.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Ovest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1° Trim.</c:v>
                </c:pt>
                <c:pt idx="1">
                  <c:v>2° Trim.</c:v>
                </c:pt>
                <c:pt idx="2">
                  <c:v>3° Trim.</c:v>
                </c:pt>
                <c:pt idx="3">
                  <c:v>4° Trim.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1° Trim.</c:v>
                </c:pt>
                <c:pt idx="1">
                  <c:v>2° Trim.</c:v>
                </c:pt>
                <c:pt idx="2">
                  <c:v>3° Trim.</c:v>
                </c:pt>
                <c:pt idx="3">
                  <c:v>4° Trim.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gapDepth val="0"/>
        <c:shape val="box"/>
        <c:axId val="51116288"/>
        <c:axId val="64245760"/>
        <c:axId val="0"/>
      </c:bar3DChart>
      <c:catAx>
        <c:axId val="51116288"/>
        <c:scaling>
          <c:orientation val="minMax"/>
        </c:scaling>
        <c:axPos val="l"/>
        <c:numFmt formatCode="General" sourceLinked="1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5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64245760"/>
        <c:crosses val="autoZero"/>
        <c:auto val="1"/>
        <c:lblAlgn val="ctr"/>
        <c:lblOffset val="100"/>
        <c:tickLblSkip val="1"/>
        <c:tickMarkSkip val="1"/>
      </c:catAx>
      <c:valAx>
        <c:axId val="64245760"/>
        <c:scaling>
          <c:orientation val="minMax"/>
        </c:scaling>
        <c:axPos val="b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5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51116288"/>
        <c:crosses val="autoZero"/>
        <c:crossBetween val="between"/>
      </c:valAx>
      <c:spPr>
        <a:solidFill>
          <a:schemeClr val="accent3">
            <a:lumMod val="60000"/>
            <a:lumOff val="40000"/>
          </a:schemeClr>
        </a:solidFill>
        <a:ln w="25399">
          <a:noFill/>
        </a:ln>
      </c:spPr>
    </c:plotArea>
    <c:legend>
      <c:legendPos val="r"/>
      <c:layout>
        <c:manualLayout>
          <c:xMode val="edge"/>
          <c:yMode val="edge"/>
          <c:x val="0.84603174603174602"/>
          <c:y val="0.37410071942446066"/>
          <c:w val="0.14761904761904768"/>
          <c:h val="0.25419664268585135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7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it-IT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2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it-IT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0.4985</cdr:x>
      <cdr:y>0.5</cdr:y>
    </cdr:from>
    <cdr:to>
      <cdr:x>0.5095</cdr:x>
      <cdr:y>0.59125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91374" y="1985963"/>
          <a:ext cx="66008" cy="3624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it-IT" sz="1000" b="1" i="0" strike="noStrike">
              <a:solidFill>
                <a:srgbClr val="000000"/>
              </a:solidFill>
              <a:latin typeface="Calibri"/>
            </a:rPr>
            <a:t>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 dirty="0"/>
              <a:t>Making a Business of Recreation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 dirty="0"/>
              <a:t>Worldwide Sporting Goods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0911E145-D410-472A-9853-C8D8FA0CFC20}" type="slidenum">
              <a:rPr lang="en-US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8D02-B9DD-4907-B859-A73E7B9AD8B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B298-C8C7-448C-8A37-2C25CFDE471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FAC6-B1DA-433F-9D00-2300083D494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05B0-D9FC-4DBB-82C4-B0AE8A1DB2A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B104-05E5-4C7F-BE90-75E642DF1A82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2DE5-13ED-4097-BA28-1D22630BC95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ECFB-7EB0-47D2-8F8B-E778FA6A330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E10-186C-46E1-B2C9-9156AEF78C3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0B0C-3D8D-4DF9-8824-A2518E20FB56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9216-5C17-4766-BE8A-14F6C7D127B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3633-F02D-453E-86E9-1B82985B3C0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4B55-00A5-4430-8ED1-54D69ED3E24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Creare Tabelle</a:t>
            </a:r>
            <a:endParaRPr lang="it-IT" sz="4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sz="4000" i="1" dirty="0" smtClean="0">
                <a:solidFill>
                  <a:schemeClr val="bg1">
                    <a:lumMod val="75000"/>
                  </a:schemeClr>
                </a:solidFill>
                <a:latin typeface="Bell MT" pitchFamily="18" charset="0"/>
                <a:ea typeface="+mj-ea"/>
                <a:cs typeface="+mj-cs"/>
              </a:rPr>
              <a:t>Laboratorio</a:t>
            </a:r>
            <a:endParaRPr lang="it-IT" sz="4000" i="1" dirty="0">
              <a:solidFill>
                <a:schemeClr val="bg1">
                  <a:lumMod val="75000"/>
                </a:schemeClr>
              </a:solidFill>
              <a:latin typeface="Bell M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mia tabella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24000" y="1959290"/>
          <a:ext cx="6096000" cy="11125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Corso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Aula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Durata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Partecipanti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Word 2007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 giorni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Access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 giorni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508125" y="1387475"/>
          <a:ext cx="6096000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</TotalTime>
  <Words>22</Words>
  <Application>Microsoft PowerPoint 7.0</Application>
  <PresentationFormat>Presentazione su schermo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Creare Tabelle</vt:lpstr>
      <vt:lpstr>La mia tabella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an Idea or a Product</dc:title>
  <dc:creator>Talento Libri</dc:creator>
  <cp:lastModifiedBy>Mario Rossi</cp:lastModifiedBy>
  <cp:revision>85</cp:revision>
  <dcterms:created xsi:type="dcterms:W3CDTF">1995-06-02T22:06:36Z</dcterms:created>
  <dcterms:modified xsi:type="dcterms:W3CDTF">2009-03-05T16:52:37Z</dcterms:modified>
</cp:coreProperties>
</file>