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59" r:id="rId5"/>
    <p:sldId id="258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06" autoAdjust="0"/>
    <p:restoredTop sz="78199" autoAdjust="0"/>
  </p:normalViewPr>
  <p:slideViewPr>
    <p:cSldViewPr>
      <p:cViewPr varScale="1">
        <p:scale>
          <a:sx n="57" d="100"/>
          <a:sy n="57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888D02-B9DD-4907-B859-A73E7B9AD8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it-IT" dirty="0" smtClean="0"/>
              <a:t>Costruire la Partnership</a:t>
            </a:r>
            <a:endParaRPr lang="it-IT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3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Worldwide Sporting Goods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it-IT" sz="4000"/>
              <a:t>Successo-Soddisfazione-Partnership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Prodotti, Valore, Qualità e Servizio</a:t>
            </a:r>
          </a:p>
          <a:p>
            <a:pPr lvl="1"/>
            <a:r>
              <a:rPr lang="it-IT"/>
              <a:t>Successo è il nostro obiettivo</a:t>
            </a:r>
          </a:p>
          <a:p>
            <a:r>
              <a:rPr lang="it-IT"/>
              <a:t>Soddisfazione la nostra missione</a:t>
            </a:r>
          </a:p>
          <a:p>
            <a:r>
              <a:rPr lang="it-IT"/>
              <a:t>Partnership è la chiave</a:t>
            </a:r>
          </a:p>
          <a:p>
            <a:r>
              <a:rPr lang="it-IT"/>
              <a:t>Programma partner al dettaglio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dirty="0" smtClean="0"/>
              <a:t>Vantaggi di una Partnership</a:t>
            </a:r>
            <a:endParaRPr 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Worldwide Sporting Goods</a:t>
            </a:r>
          </a:p>
          <a:p>
            <a:r>
              <a:rPr lang="it-IT" sz="2400"/>
              <a:t>Prodotti di qualità</a:t>
            </a:r>
          </a:p>
          <a:p>
            <a:r>
              <a:rPr lang="it-IT" sz="2400"/>
              <a:t>Valore massimo</a:t>
            </a:r>
          </a:p>
          <a:p>
            <a:r>
              <a:rPr lang="it-IT" sz="2400"/>
              <a:t>Immagine</a:t>
            </a:r>
            <a:endParaRPr lang="it-IT" sz="2000"/>
          </a:p>
          <a:p>
            <a:r>
              <a:rPr lang="it-IT" sz="2400"/>
              <a:t>Preparazione venditori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Supportare i partner al dettaglio</a:t>
            </a:r>
          </a:p>
          <a:p>
            <a:r>
              <a:rPr lang="it-IT" sz="2400"/>
              <a:t>Grande distribuzione</a:t>
            </a:r>
          </a:p>
          <a:p>
            <a:r>
              <a:rPr lang="it-IT" sz="2400"/>
              <a:t>Rapporto col cliente</a:t>
            </a:r>
          </a:p>
          <a:p>
            <a:r>
              <a:rPr lang="it-IT" sz="2400"/>
              <a:t>Supporto al cliente</a:t>
            </a:r>
          </a:p>
          <a:p>
            <a:r>
              <a:rPr lang="it-IT" sz="2400"/>
              <a:t>Servizio locale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Conoscere le necessità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it-IT"/>
              <a:t>Consegna al Sabato</a:t>
            </a:r>
          </a:p>
          <a:p>
            <a:pPr>
              <a:buFontTx/>
              <a:buNone/>
            </a:pPr>
            <a:r>
              <a:rPr lang="it-IT"/>
              <a:t>Spedizioni notturne per ordini urgenti</a:t>
            </a:r>
          </a:p>
          <a:p>
            <a:pPr>
              <a:buFontTx/>
              <a:buNone/>
            </a:pPr>
            <a:r>
              <a:rPr lang="it-IT"/>
              <a:t>Sconti sulle spese di spedizione per ordini sopra i 10.000.000</a:t>
            </a:r>
          </a:p>
          <a:p>
            <a:pPr>
              <a:buFontTx/>
              <a:buNone/>
            </a:pPr>
            <a:r>
              <a:rPr lang="it-IT"/>
              <a:t>Servizio Clienti 24 ore su 24</a:t>
            </a:r>
          </a:p>
          <a:p>
            <a:pPr>
              <a:buFontTx/>
              <a:buNone/>
            </a:pPr>
            <a:r>
              <a:rPr lang="it-IT"/>
              <a:t>Chiamata gratuita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Richieste del cliente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Ampia scelta di prodotti </a:t>
            </a:r>
          </a:p>
          <a:p>
            <a:r>
              <a:rPr lang="it-IT"/>
              <a:t>Evasione ordini veloce e accurata</a:t>
            </a:r>
          </a:p>
          <a:p>
            <a:r>
              <a:rPr lang="it-IT"/>
              <a:t>Rapida risoluzione dei problemi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I nostri punti di forza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Consegna Lunedì mattina</a:t>
            </a:r>
          </a:p>
          <a:p>
            <a:r>
              <a:rPr lang="it-IT"/>
              <a:t>Grandi produttori come SportsGalore</a:t>
            </a:r>
          </a:p>
          <a:p>
            <a:r>
              <a:rPr lang="it-IT"/>
              <a:t>Prezzi competitivi</a:t>
            </a:r>
          </a:p>
          <a:p>
            <a:r>
              <a:rPr lang="it-IT"/>
              <a:t>Supporto post-vendita</a:t>
            </a:r>
          </a:p>
          <a:p>
            <a:r>
              <a:rPr lang="it-IT"/>
              <a:t>Ogni Venerdì, annuncio delle offerte speciali per la settimana successiva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Il futuro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Pubblicità</a:t>
            </a:r>
          </a:p>
          <a:p>
            <a:pPr lvl="1"/>
            <a:r>
              <a:rPr lang="it-IT"/>
              <a:t>Volantini, Stampa, Televisione e Radio</a:t>
            </a:r>
          </a:p>
          <a:p>
            <a:r>
              <a:rPr lang="it-IT"/>
              <a:t>Promozioni</a:t>
            </a:r>
          </a:p>
          <a:p>
            <a:pPr lvl="1"/>
            <a:r>
              <a:rPr lang="it-IT"/>
              <a:t>Offerte speciali e sconti</a:t>
            </a:r>
          </a:p>
          <a:p>
            <a:r>
              <a:rPr lang="it-IT"/>
              <a:t>Post-Vendita</a:t>
            </a:r>
          </a:p>
          <a:p>
            <a:pPr lvl="1"/>
            <a:r>
              <a:rPr lang="it-IT"/>
              <a:t>Mailing e Telemarketing 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769</TotalTime>
  <Words>152</Words>
  <Application>Microsoft PowerPoint 7.0</Application>
  <PresentationFormat>Presentazione su schermo (4:3)</PresentationFormat>
  <Paragraphs>42</Paragraphs>
  <Slides>7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Tramonto</vt:lpstr>
      <vt:lpstr>Costruire la Partnership</vt:lpstr>
      <vt:lpstr>Successo-Soddisfazione-Partnership</vt:lpstr>
      <vt:lpstr>Vantaggi di una Partnership</vt:lpstr>
      <vt:lpstr>Conoscere le necessità</vt:lpstr>
      <vt:lpstr>Richieste del cliente </vt:lpstr>
      <vt:lpstr>I nostri punti di forza</vt:lpstr>
      <vt:lpstr>Il futuro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77</cp:revision>
  <dcterms:created xsi:type="dcterms:W3CDTF">1995-06-02T22:06:36Z</dcterms:created>
  <dcterms:modified xsi:type="dcterms:W3CDTF">2009-03-09T14:35:51Z</dcterms:modified>
</cp:coreProperties>
</file>