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9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59" r:id="rId5"/>
    <p:sldId id="258" r:id="rId6"/>
    <p:sldId id="261" r:id="rId7"/>
    <p:sldId id="263" r:id="rId8"/>
  </p:sldIdLst>
  <p:sldSz cx="10287000" cy="6858000" type="35mm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7106" autoAdjust="0"/>
    <p:restoredTop sz="78199" autoAdjust="0"/>
  </p:normalViewPr>
  <p:slideViewPr>
    <p:cSldViewPr>
      <p:cViewPr varScale="1">
        <p:scale>
          <a:sx n="57" d="100"/>
          <a:sy n="57" d="100"/>
        </p:scale>
        <p:origin x="-192" y="-96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/>
              <a:t>Making a Business of Recreation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/>
              <a:t>Worldwide Sporting Goods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0911E145-D410-472A-9853-C8D8FA0CFC20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6086456" y="3810001"/>
            <a:ext cx="4200546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6086476" y="3897010"/>
            <a:ext cx="4200526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6086476" y="4115167"/>
            <a:ext cx="4200526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6086475" y="4164403"/>
            <a:ext cx="2211705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6086475" y="4199572"/>
            <a:ext cx="2211705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6086475" y="3962400"/>
            <a:ext cx="3446145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8298570" y="4060983"/>
            <a:ext cx="1800225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10287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" y="3675528"/>
            <a:ext cx="10287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7215807" y="3643090"/>
            <a:ext cx="3071194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10287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14350" y="2401888"/>
            <a:ext cx="9515475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514350" y="3899938"/>
            <a:ext cx="5572125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543800" y="4206240"/>
            <a:ext cx="108013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6086475" y="4205288"/>
            <a:ext cx="145732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9360099" y="1136"/>
            <a:ext cx="841176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888D02-B9DD-4907-B859-A73E7B9AD8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B298-C8C7-448C-8A37-2C25CFDE471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629525" y="1143000"/>
            <a:ext cx="2143125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14350" y="1143000"/>
            <a:ext cx="702945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FAC6-B1DA-433F-9D00-2300083D4948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05B0-D9FC-4DBB-82C4-B0AE8A1DB2A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2602" y="1981201"/>
            <a:ext cx="874395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12602" y="3367088"/>
            <a:ext cx="874395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B104-05E5-4C7F-BE90-75E642DF1A82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0" y="2249425"/>
            <a:ext cx="4543425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29225" y="2249425"/>
            <a:ext cx="4543425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2DE5-13ED-4097-BA28-1D22630BC95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625" y="1143000"/>
            <a:ext cx="942975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8625" y="2244970"/>
            <a:ext cx="454685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5311379" y="2244970"/>
            <a:ext cx="4546997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28625" y="2708519"/>
            <a:ext cx="454685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308093" y="2708519"/>
            <a:ext cx="4546997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A6ECFB-7EB0-47D2-8F8B-E778FA6A3303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4350" y="1143000"/>
            <a:ext cx="92583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7406640" y="612648"/>
            <a:ext cx="1076922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915025" y="612648"/>
            <a:ext cx="149161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9196578" y="2272"/>
            <a:ext cx="857250" cy="365760"/>
          </a:xfrm>
        </p:spPr>
        <p:txBody>
          <a:bodyPr/>
          <a:lstStyle/>
          <a:p>
            <a:fld id="{31E42E10-186C-46E1-B2C9-9156AEF78C3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0B0C-3D8D-4DF9-8824-A2518E20FB5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22683" y="1101970"/>
            <a:ext cx="380619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22683" y="2010727"/>
            <a:ext cx="380619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71450" y="776287"/>
            <a:ext cx="574014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9216-5C17-4766-BE8A-14F6C7D127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0489" y="1109161"/>
            <a:ext cx="66015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4130" y="1143000"/>
            <a:ext cx="51435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849498" y="3274309"/>
            <a:ext cx="291465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3633-F02D-453E-86E9-1B82985B3C08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9"/>
            <a:ext cx="10287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10287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1" y="308277"/>
            <a:ext cx="10287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6086456" y="360247"/>
            <a:ext cx="4200546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6086476" y="440113"/>
            <a:ext cx="4200526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6083256" y="497504"/>
            <a:ext cx="3446145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8295352" y="588943"/>
            <a:ext cx="1800225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10220587" y="-2001"/>
            <a:ext cx="64829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10175041" y="-2001"/>
            <a:ext cx="30861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10153607" y="-2001"/>
            <a:ext cx="10287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10097351" y="-2001"/>
            <a:ext cx="30861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10030137" y="380"/>
            <a:ext cx="6172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9982659" y="380"/>
            <a:ext cx="10287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514350" y="1143000"/>
            <a:ext cx="92583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514350" y="2249424"/>
            <a:ext cx="92583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7409853" y="612648"/>
            <a:ext cx="107692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915025" y="612648"/>
            <a:ext cx="1491615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9196578" y="2272"/>
            <a:ext cx="85725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96C4B55-00A5-4430-8ED1-54D69ED3E240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it-IT" dirty="0" smtClean="0"/>
              <a:t>Costruire la Partnership</a:t>
            </a:r>
            <a:endParaRPr lang="it-IT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sz="37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Worldwide Sporting </a:t>
            </a:r>
            <a:r>
              <a:rPr lang="it-IT" sz="3700" i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Good</a:t>
            </a:r>
            <a:endParaRPr lang="it-IT" sz="3700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sz="4000"/>
              <a:t>Successo-Soddisfazione-Partnership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it-IT" dirty="0"/>
              <a:t>Prodotti, Valore, Qualità e Servizio</a:t>
            </a:r>
          </a:p>
          <a:p>
            <a:pPr lvl="1"/>
            <a:r>
              <a:rPr lang="it-IT" dirty="0"/>
              <a:t>Successo è il nostro obiettivo</a:t>
            </a:r>
          </a:p>
          <a:p>
            <a:r>
              <a:rPr lang="it-IT" dirty="0"/>
              <a:t>Soddisfazione la nostra missione</a:t>
            </a:r>
          </a:p>
          <a:p>
            <a:r>
              <a:rPr lang="it-IT" dirty="0"/>
              <a:t>Partnership è la chiave</a:t>
            </a:r>
          </a:p>
          <a:p>
            <a:r>
              <a:rPr lang="it-IT" dirty="0"/>
              <a:t>Programma partner al dettaglio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dirty="0" smtClean="0"/>
              <a:t>Vantaggi di una Partnership</a:t>
            </a:r>
            <a:endParaRPr lang="it-IT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it-IT"/>
              <a:t>Worldwide Sporting Goods</a:t>
            </a:r>
          </a:p>
          <a:p>
            <a:r>
              <a:rPr lang="it-IT" sz="2400"/>
              <a:t>Prodotti di qualità</a:t>
            </a:r>
          </a:p>
          <a:p>
            <a:r>
              <a:rPr lang="it-IT" sz="2400"/>
              <a:t>Valore massimo</a:t>
            </a:r>
          </a:p>
          <a:p>
            <a:r>
              <a:rPr lang="it-IT" sz="2400"/>
              <a:t>Immagine</a:t>
            </a:r>
            <a:endParaRPr lang="it-IT" sz="2000"/>
          </a:p>
          <a:p>
            <a:r>
              <a:rPr lang="it-IT" sz="2400"/>
              <a:t>Preparazione venditori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it-IT"/>
              <a:t>Supportare i partner al dettaglio</a:t>
            </a:r>
          </a:p>
          <a:p>
            <a:r>
              <a:rPr lang="it-IT" sz="2400"/>
              <a:t>Grande distribuzione</a:t>
            </a:r>
          </a:p>
          <a:p>
            <a:r>
              <a:rPr lang="it-IT" sz="2400"/>
              <a:t>Rapporto col cliente</a:t>
            </a:r>
          </a:p>
          <a:p>
            <a:r>
              <a:rPr lang="it-IT" sz="2400"/>
              <a:t>Supporto al cliente</a:t>
            </a:r>
          </a:p>
          <a:p>
            <a:r>
              <a:rPr lang="it-IT" sz="2400"/>
              <a:t>Servizio locale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dirty="0"/>
              <a:t>Conoscere le </a:t>
            </a:r>
            <a:r>
              <a:rPr lang="it-IT" dirty="0" err="1" smtClean="0"/>
              <a:t>necesità</a:t>
            </a:r>
            <a:endParaRPr lang="it-IT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it-IT" dirty="0"/>
              <a:t>Consegna al Sabato</a:t>
            </a:r>
          </a:p>
          <a:p>
            <a:pPr>
              <a:buFontTx/>
              <a:buNone/>
            </a:pPr>
            <a:r>
              <a:rPr lang="it-IT" dirty="0"/>
              <a:t>Spedizioni notturne per ordini urgenti</a:t>
            </a:r>
          </a:p>
          <a:p>
            <a:pPr>
              <a:buFontTx/>
              <a:buNone/>
            </a:pPr>
            <a:r>
              <a:rPr lang="it-IT" dirty="0"/>
              <a:t>Sconti sulle spese di spedizione per ordini sopra i 10.000.000</a:t>
            </a:r>
          </a:p>
          <a:p>
            <a:pPr>
              <a:buFontTx/>
              <a:buNone/>
            </a:pPr>
            <a:r>
              <a:rPr lang="it-IT" dirty="0"/>
              <a:t>Servizio Clienti 24 ore su 24</a:t>
            </a:r>
          </a:p>
          <a:p>
            <a:pPr>
              <a:buFontTx/>
              <a:buNone/>
            </a:pPr>
            <a:r>
              <a:rPr lang="it-IT" dirty="0"/>
              <a:t>Chiamata gratuita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/>
              <a:t>Richieste del cliente	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it-IT"/>
              <a:t>Ampia scelta di prodotti </a:t>
            </a:r>
          </a:p>
          <a:p>
            <a:r>
              <a:rPr lang="it-IT"/>
              <a:t>Evasione ordini veloce e accurata</a:t>
            </a:r>
          </a:p>
          <a:p>
            <a:r>
              <a:rPr lang="it-IT"/>
              <a:t>Rapida risoluzione dei problemi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/>
              <a:t>I nostri punti di forza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it-IT" dirty="0"/>
              <a:t>Consegna Lunedì </a:t>
            </a:r>
            <a:r>
              <a:rPr lang="it-IT" dirty="0" err="1" smtClean="0"/>
              <a:t>matina</a:t>
            </a:r>
            <a:endParaRPr lang="it-IT" dirty="0"/>
          </a:p>
          <a:p>
            <a:r>
              <a:rPr lang="it-IT" dirty="0"/>
              <a:t>Grandi produttori come </a:t>
            </a:r>
            <a:r>
              <a:rPr lang="it-IT" dirty="0" err="1" smtClean="0"/>
              <a:t>SportCity</a:t>
            </a:r>
            <a:endParaRPr lang="it-IT" dirty="0"/>
          </a:p>
          <a:p>
            <a:r>
              <a:rPr lang="it-IT" dirty="0"/>
              <a:t>Prezzi competitivi</a:t>
            </a:r>
          </a:p>
          <a:p>
            <a:r>
              <a:rPr lang="it-IT" dirty="0"/>
              <a:t>Supporto post-vendita</a:t>
            </a:r>
          </a:p>
          <a:p>
            <a:r>
              <a:rPr lang="it-IT" dirty="0"/>
              <a:t>Ogni Venerdì, annuncio delle offerte speciali per la settimana successiva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/>
              <a:t>Il futuro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it-IT"/>
              <a:t>Pubblicità</a:t>
            </a:r>
          </a:p>
          <a:p>
            <a:pPr lvl="1"/>
            <a:r>
              <a:rPr lang="it-IT"/>
              <a:t>Volantini, Stampa, Televisione e Radio</a:t>
            </a:r>
          </a:p>
          <a:p>
            <a:r>
              <a:rPr lang="it-IT"/>
              <a:t>Promozioni</a:t>
            </a:r>
          </a:p>
          <a:p>
            <a:pPr lvl="1"/>
            <a:r>
              <a:rPr lang="it-IT"/>
              <a:t>Offerte speciali e sconti</a:t>
            </a:r>
          </a:p>
          <a:p>
            <a:r>
              <a:rPr lang="it-IT"/>
              <a:t>Post-Vendita</a:t>
            </a:r>
          </a:p>
          <a:p>
            <a:pPr lvl="1"/>
            <a:r>
              <a:rPr lang="it-IT"/>
              <a:t>Mailing e Telemarketing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809</TotalTime>
  <Words>152</Words>
  <Application>Microsoft PowerPoint 7.0</Application>
  <PresentationFormat>Diapositive 35 mm</PresentationFormat>
  <Paragraphs>42</Paragraphs>
  <Slides>7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Tramonto</vt:lpstr>
      <vt:lpstr>Costruire la Partnership</vt:lpstr>
      <vt:lpstr>Successo-Soddisfazione-Partnership</vt:lpstr>
      <vt:lpstr>Vantaggi di una Partnership</vt:lpstr>
      <vt:lpstr>Conoscere le necesità</vt:lpstr>
      <vt:lpstr>Richieste del cliente </vt:lpstr>
      <vt:lpstr>I nostri punti di forza</vt:lpstr>
      <vt:lpstr>Il futuro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an Idea or a Product</dc:title>
  <dc:creator>Talento Libri</dc:creator>
  <cp:lastModifiedBy>Mario Rossi</cp:lastModifiedBy>
  <cp:revision>82</cp:revision>
  <dcterms:created xsi:type="dcterms:W3CDTF">1995-06-02T22:06:36Z</dcterms:created>
  <dcterms:modified xsi:type="dcterms:W3CDTF">2009-03-09T16:27:54Z</dcterms:modified>
</cp:coreProperties>
</file>